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2" r:id="rId1"/>
    <p:sldMasterId id="2147483683" r:id="rId2"/>
    <p:sldMasterId id="2147483684" r:id="rId3"/>
  </p:sldMasterIdLst>
  <p:notesMasterIdLst>
    <p:notesMasterId r:id="rId76"/>
  </p:notesMasterIdLst>
  <p:sldIdLst>
    <p:sldId id="256" r:id="rId4"/>
    <p:sldId id="257" r:id="rId5"/>
    <p:sldId id="348" r:id="rId6"/>
    <p:sldId id="402" r:id="rId7"/>
    <p:sldId id="403" r:id="rId8"/>
    <p:sldId id="349" r:id="rId9"/>
    <p:sldId id="404" r:id="rId10"/>
    <p:sldId id="416" r:id="rId11"/>
    <p:sldId id="434" r:id="rId12"/>
    <p:sldId id="448" r:id="rId13"/>
    <p:sldId id="384" r:id="rId14"/>
    <p:sldId id="390" r:id="rId15"/>
    <p:sldId id="391" r:id="rId16"/>
    <p:sldId id="392" r:id="rId17"/>
    <p:sldId id="406" r:id="rId18"/>
    <p:sldId id="407" r:id="rId19"/>
    <p:sldId id="408" r:id="rId20"/>
    <p:sldId id="409" r:id="rId21"/>
    <p:sldId id="410" r:id="rId22"/>
    <p:sldId id="411" r:id="rId23"/>
    <p:sldId id="393" r:id="rId24"/>
    <p:sldId id="423" r:id="rId25"/>
    <p:sldId id="424" r:id="rId26"/>
    <p:sldId id="425" r:id="rId27"/>
    <p:sldId id="426" r:id="rId28"/>
    <p:sldId id="432" r:id="rId29"/>
    <p:sldId id="433" r:id="rId30"/>
    <p:sldId id="443" r:id="rId31"/>
    <p:sldId id="436" r:id="rId32"/>
    <p:sldId id="437" r:id="rId33"/>
    <p:sldId id="438" r:id="rId34"/>
    <p:sldId id="439" r:id="rId35"/>
    <p:sldId id="440" r:id="rId36"/>
    <p:sldId id="444" r:id="rId37"/>
    <p:sldId id="447" r:id="rId38"/>
    <p:sldId id="445" r:id="rId39"/>
    <p:sldId id="449" r:id="rId40"/>
    <p:sldId id="450" r:id="rId41"/>
    <p:sldId id="451" r:id="rId42"/>
    <p:sldId id="446" r:id="rId43"/>
    <p:sldId id="452" r:id="rId44"/>
    <p:sldId id="453" r:id="rId45"/>
    <p:sldId id="454" r:id="rId46"/>
    <p:sldId id="455" r:id="rId47"/>
    <p:sldId id="456" r:id="rId48"/>
    <p:sldId id="457" r:id="rId49"/>
    <p:sldId id="458" r:id="rId50"/>
    <p:sldId id="459" r:id="rId51"/>
    <p:sldId id="460" r:id="rId52"/>
    <p:sldId id="461" r:id="rId53"/>
    <p:sldId id="462" r:id="rId54"/>
    <p:sldId id="463" r:id="rId55"/>
    <p:sldId id="464" r:id="rId56"/>
    <p:sldId id="465" r:id="rId57"/>
    <p:sldId id="466" r:id="rId58"/>
    <p:sldId id="467" r:id="rId59"/>
    <p:sldId id="468" r:id="rId60"/>
    <p:sldId id="469" r:id="rId61"/>
    <p:sldId id="470" r:id="rId62"/>
    <p:sldId id="471" r:id="rId63"/>
    <p:sldId id="472" r:id="rId64"/>
    <p:sldId id="473" r:id="rId65"/>
    <p:sldId id="325" r:id="rId66"/>
    <p:sldId id="417" r:id="rId67"/>
    <p:sldId id="418" r:id="rId68"/>
    <p:sldId id="419" r:id="rId69"/>
    <p:sldId id="420" r:id="rId70"/>
    <p:sldId id="421" r:id="rId71"/>
    <p:sldId id="422" r:id="rId72"/>
    <p:sldId id="412" r:id="rId73"/>
    <p:sldId id="413" r:id="rId74"/>
    <p:sldId id="414" r:id="rId75"/>
  </p:sldIdLst>
  <p:sldSz cx="9144000" cy="5143500" type="screen16x9"/>
  <p:notesSz cx="6858000" cy="9144000"/>
  <p:embeddedFontLst>
    <p:embeddedFont>
      <p:font typeface="Proxima Nova" panose="020B0604020202020204" charset="0"/>
      <p:regular r:id="rId77"/>
      <p:bold r:id="rId78"/>
      <p:italic r:id="rId79"/>
      <p:boldItalic r:id="rId80"/>
    </p:embeddedFont>
    <p:embeddedFont>
      <p:font typeface="ＭＳ Ｐゴシック" panose="020B0600070205080204" pitchFamily="34" charset="-128"/>
      <p:regular r:id="rId81"/>
    </p:embeddedFont>
    <p:embeddedFont>
      <p:font typeface="Overpass" panose="020B0604020202020204" charset="0"/>
      <p:regular r:id="rId82"/>
      <p:bold r:id="rId83"/>
      <p:italic r:id="rId84"/>
      <p:boldItalic r:id="rId8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F9FDC2CC-8E0C-4F1B-A786-F83C3298BEC7}">
          <p14:sldIdLst>
            <p14:sldId id="256"/>
            <p14:sldId id="257"/>
            <p14:sldId id="348"/>
            <p14:sldId id="402"/>
            <p14:sldId id="403"/>
            <p14:sldId id="349"/>
            <p14:sldId id="404"/>
            <p14:sldId id="416"/>
            <p14:sldId id="434"/>
            <p14:sldId id="448"/>
            <p14:sldId id="384"/>
            <p14:sldId id="390"/>
            <p14:sldId id="391"/>
            <p14:sldId id="392"/>
            <p14:sldId id="406"/>
            <p14:sldId id="407"/>
            <p14:sldId id="408"/>
            <p14:sldId id="409"/>
            <p14:sldId id="410"/>
            <p14:sldId id="411"/>
            <p14:sldId id="393"/>
            <p14:sldId id="423"/>
            <p14:sldId id="424"/>
            <p14:sldId id="425"/>
            <p14:sldId id="426"/>
            <p14:sldId id="432"/>
            <p14:sldId id="433"/>
            <p14:sldId id="443"/>
            <p14:sldId id="436"/>
            <p14:sldId id="437"/>
            <p14:sldId id="438"/>
            <p14:sldId id="439"/>
            <p14:sldId id="440"/>
            <p14:sldId id="444"/>
            <p14:sldId id="447"/>
            <p14:sldId id="445"/>
            <p14:sldId id="449"/>
            <p14:sldId id="450"/>
            <p14:sldId id="451"/>
            <p14:sldId id="446"/>
            <p14:sldId id="452"/>
            <p14:sldId id="453"/>
            <p14:sldId id="454"/>
            <p14:sldId id="455"/>
            <p14:sldId id="456"/>
            <p14:sldId id="457"/>
            <p14:sldId id="458"/>
            <p14:sldId id="459"/>
            <p14:sldId id="460"/>
            <p14:sldId id="461"/>
            <p14:sldId id="462"/>
            <p14:sldId id="463"/>
            <p14:sldId id="464"/>
            <p14:sldId id="465"/>
            <p14:sldId id="466"/>
            <p14:sldId id="467"/>
            <p14:sldId id="468"/>
            <p14:sldId id="469"/>
            <p14:sldId id="470"/>
            <p14:sldId id="471"/>
            <p14:sldId id="472"/>
            <p14:sldId id="473"/>
            <p14:sldId id="325"/>
            <p14:sldId id="417"/>
            <p14:sldId id="418"/>
            <p14:sldId id="419"/>
            <p14:sldId id="420"/>
            <p14:sldId id="421"/>
            <p14:sldId id="422"/>
            <p14:sldId id="412"/>
            <p14:sldId id="413"/>
            <p14:sldId id="414"/>
          </p14:sldIdLst>
        </p14:section>
        <p14:section name="Untitled Section" id="{50FB6D4F-AA79-4CBC-AED8-521ACC0BC927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9941" autoAdjust="0"/>
  </p:normalViewPr>
  <p:slideViewPr>
    <p:cSldViewPr snapToGrid="0" snapToObjects="1">
      <p:cViewPr varScale="1">
        <p:scale>
          <a:sx n="95" d="100"/>
          <a:sy n="95" d="100"/>
        </p:scale>
        <p:origin x="444" y="78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76" Type="http://schemas.openxmlformats.org/officeDocument/2006/relationships/notesMaster" Target="notesMasters/notesMaster1.xml"/><Relationship Id="rId84" Type="http://schemas.openxmlformats.org/officeDocument/2006/relationships/font" Target="fonts/font8.fntdata"/><Relationship Id="rId89" Type="http://schemas.openxmlformats.org/officeDocument/2006/relationships/tableStyles" Target="tableStyles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slide" Target="slides/slide63.xml"/><Relationship Id="rId74" Type="http://schemas.openxmlformats.org/officeDocument/2006/relationships/slide" Target="slides/slide71.xml"/><Relationship Id="rId79" Type="http://schemas.openxmlformats.org/officeDocument/2006/relationships/font" Target="fonts/font3.fntdata"/><Relationship Id="rId87" Type="http://schemas.openxmlformats.org/officeDocument/2006/relationships/viewProps" Target="viewProps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82" Type="http://schemas.openxmlformats.org/officeDocument/2006/relationships/font" Target="fonts/font6.fntdata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77" Type="http://schemas.openxmlformats.org/officeDocument/2006/relationships/font" Target="fonts/font1.fntdata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80" Type="http://schemas.openxmlformats.org/officeDocument/2006/relationships/font" Target="fonts/font4.fntdata"/><Relationship Id="rId85" Type="http://schemas.openxmlformats.org/officeDocument/2006/relationships/font" Target="fonts/font9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83" Type="http://schemas.openxmlformats.org/officeDocument/2006/relationships/font" Target="fonts/font7.fntdata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font" Target="fonts/font2.fntdata"/><Relationship Id="rId81" Type="http://schemas.openxmlformats.org/officeDocument/2006/relationships/font" Target="fonts/font5.fntdata"/><Relationship Id="rId86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57020167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Shape 2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50" tIns="91450" rIns="91450" bIns="91450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40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0" name="Shape 117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1" name="Shape 11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50" tIns="91450" rIns="91450" bIns="91450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400"/>
          </a:p>
        </p:txBody>
      </p:sp>
    </p:spTree>
    <p:extLst>
      <p:ext uri="{BB962C8B-B14F-4D97-AF65-F5344CB8AC3E}">
        <p14:creationId xmlns:p14="http://schemas.microsoft.com/office/powerpoint/2010/main" val="33030878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Shape 2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&lt;number&gt;</a:t>
            </a:r>
          </a:p>
        </p:txBody>
      </p:sp>
    </p:spTree>
    <p:extLst>
      <p:ext uri="{BB962C8B-B14F-4D97-AF65-F5344CB8AC3E}">
        <p14:creationId xmlns:p14="http://schemas.microsoft.com/office/powerpoint/2010/main" val="38326194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11261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&lt;number&gt;</a:t>
            </a:r>
          </a:p>
        </p:txBody>
      </p:sp>
    </p:spTree>
    <p:extLst>
      <p:ext uri="{BB962C8B-B14F-4D97-AF65-F5344CB8AC3E}">
        <p14:creationId xmlns:p14="http://schemas.microsoft.com/office/powerpoint/2010/main" val="6987170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Shape 2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292465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28002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69301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48155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agenda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 txBox="1">
            <a:spLocks noGrp="1"/>
          </p:cNvSpPr>
          <p:nvPr>
            <p:ph type="sldNum" idx="12"/>
          </p:nvPr>
        </p:nvSpPr>
        <p:spPr>
          <a:xfrm>
            <a:off x="103327" y="4733943"/>
            <a:ext cx="3606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 lang="en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8" name="Shape 58"/>
          <p:cNvSpPr txBox="1">
            <a:spLocks noGrp="1"/>
          </p:cNvSpPr>
          <p:nvPr>
            <p:ph type="subTitle" idx="1"/>
          </p:nvPr>
        </p:nvSpPr>
        <p:spPr>
          <a:xfrm>
            <a:off x="826650" y="1708181"/>
            <a:ext cx="3753900" cy="2463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subTitle" idx="2"/>
          </p:nvPr>
        </p:nvSpPr>
        <p:spPr>
          <a:xfrm>
            <a:off x="826650" y="1999125"/>
            <a:ext cx="3753900" cy="246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subTitle" idx="3"/>
          </p:nvPr>
        </p:nvSpPr>
        <p:spPr>
          <a:xfrm>
            <a:off x="4630950" y="1708181"/>
            <a:ext cx="3753900" cy="2463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subTitle" idx="4"/>
          </p:nvPr>
        </p:nvSpPr>
        <p:spPr>
          <a:xfrm>
            <a:off x="4630950" y="1999125"/>
            <a:ext cx="3753900" cy="246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subTitle" idx="5"/>
          </p:nvPr>
        </p:nvSpPr>
        <p:spPr>
          <a:xfrm>
            <a:off x="826650" y="2325375"/>
            <a:ext cx="3753900" cy="2463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subTitle" idx="6"/>
          </p:nvPr>
        </p:nvSpPr>
        <p:spPr>
          <a:xfrm>
            <a:off x="826650" y="2616318"/>
            <a:ext cx="3753900" cy="246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subTitle" idx="7"/>
          </p:nvPr>
        </p:nvSpPr>
        <p:spPr>
          <a:xfrm>
            <a:off x="4630950" y="2325375"/>
            <a:ext cx="3753900" cy="2463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subTitle" idx="8"/>
          </p:nvPr>
        </p:nvSpPr>
        <p:spPr>
          <a:xfrm>
            <a:off x="4630950" y="2616318"/>
            <a:ext cx="3753900" cy="246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66" name="Shape 66"/>
          <p:cNvSpPr txBox="1">
            <a:spLocks noGrp="1"/>
          </p:cNvSpPr>
          <p:nvPr>
            <p:ph type="subTitle" idx="9"/>
          </p:nvPr>
        </p:nvSpPr>
        <p:spPr>
          <a:xfrm>
            <a:off x="826650" y="2942568"/>
            <a:ext cx="3753900" cy="2463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subTitle" idx="13"/>
          </p:nvPr>
        </p:nvSpPr>
        <p:spPr>
          <a:xfrm>
            <a:off x="826650" y="3233512"/>
            <a:ext cx="3753900" cy="246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subTitle" idx="14"/>
          </p:nvPr>
        </p:nvSpPr>
        <p:spPr>
          <a:xfrm>
            <a:off x="4630950" y="2942568"/>
            <a:ext cx="3753900" cy="2463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subTitle" idx="15"/>
          </p:nvPr>
        </p:nvSpPr>
        <p:spPr>
          <a:xfrm>
            <a:off x="4630950" y="3233512"/>
            <a:ext cx="3753900" cy="246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subTitle" idx="16"/>
          </p:nvPr>
        </p:nvSpPr>
        <p:spPr>
          <a:xfrm>
            <a:off x="826650" y="3559762"/>
            <a:ext cx="3753900" cy="2463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subTitle" idx="17"/>
          </p:nvPr>
        </p:nvSpPr>
        <p:spPr>
          <a:xfrm>
            <a:off x="826650" y="3850706"/>
            <a:ext cx="3753900" cy="246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subTitle" idx="18"/>
          </p:nvPr>
        </p:nvSpPr>
        <p:spPr>
          <a:xfrm>
            <a:off x="4630950" y="3559762"/>
            <a:ext cx="3753900" cy="2463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73" name="Shape 73"/>
          <p:cNvSpPr txBox="1">
            <a:spLocks noGrp="1"/>
          </p:cNvSpPr>
          <p:nvPr>
            <p:ph type="subTitle" idx="19"/>
          </p:nvPr>
        </p:nvSpPr>
        <p:spPr>
          <a:xfrm>
            <a:off x="4630950" y="3850706"/>
            <a:ext cx="3753900" cy="246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74" name="Shape 74"/>
          <p:cNvSpPr txBox="1">
            <a:spLocks noGrp="1"/>
          </p:cNvSpPr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Font typeface="Proxima Nova"/>
              <a:buNone/>
              <a:defRPr b="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subTitle" idx="20"/>
          </p:nvPr>
        </p:nvSpPr>
        <p:spPr>
          <a:xfrm>
            <a:off x="826650" y="929775"/>
            <a:ext cx="7490700" cy="328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headline only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>
            <a:spLocks noGrp="1"/>
          </p:cNvSpPr>
          <p:nvPr>
            <p:ph type="title"/>
          </p:nvPr>
        </p:nvSpPr>
        <p:spPr>
          <a:xfrm>
            <a:off x="826650" y="1704884"/>
            <a:ext cx="7490700" cy="10632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buNone/>
              <a:defRPr/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>
            <a:endParaRPr/>
          </a:p>
        </p:txBody>
      </p:sp>
      <p:sp>
        <p:nvSpPr>
          <p:cNvPr id="78" name="Shape 78"/>
          <p:cNvSpPr txBox="1">
            <a:spLocks noGrp="1"/>
          </p:cNvSpPr>
          <p:nvPr>
            <p:ph type="sldNum" idx="12"/>
          </p:nvPr>
        </p:nvSpPr>
        <p:spPr>
          <a:xfrm>
            <a:off x="103327" y="4733943"/>
            <a:ext cx="3606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ext only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>
            <a:spLocks noGrp="1"/>
          </p:cNvSpPr>
          <p:nvPr>
            <p:ph type="sldNum" idx="12"/>
          </p:nvPr>
        </p:nvSpPr>
        <p:spPr>
          <a:xfrm>
            <a:off x="103327" y="4733943"/>
            <a:ext cx="3606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826700" y="1241651"/>
            <a:ext cx="7490700" cy="30675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Font typeface="Proxima Nova"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Font typeface="Proxima Nova"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Font typeface="Proxima Nova"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Font typeface="Proxima Nova"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Font typeface="Proxima Nova"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Font typeface="Proxima Nova"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Font typeface="Proxima Nova"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Font typeface="Proxima Nova"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Font typeface="Proxima Nova"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82" name="Shape 82"/>
          <p:cNvSpPr txBox="1">
            <a:spLocks noGrp="1"/>
          </p:cNvSpPr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Font typeface="Proxima Nova"/>
              <a:buNone/>
              <a:defRPr b="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ext left, graphic right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>
            <a:spLocks noGrp="1"/>
          </p:cNvSpPr>
          <p:nvPr>
            <p:ph type="sldNum" idx="12"/>
          </p:nvPr>
        </p:nvSpPr>
        <p:spPr>
          <a:xfrm>
            <a:off x="103327" y="4733943"/>
            <a:ext cx="3606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826700" y="1244925"/>
            <a:ext cx="3585000" cy="32115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86" name="Shape 86"/>
          <p:cNvSpPr txBox="1">
            <a:spLocks noGrp="1"/>
          </p:cNvSpPr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Font typeface="Proxima Nova"/>
              <a:buNone/>
              <a:defRPr b="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graphic left, text right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>
            <a:spLocks noGrp="1"/>
          </p:cNvSpPr>
          <p:nvPr>
            <p:ph type="sldNum" idx="12"/>
          </p:nvPr>
        </p:nvSpPr>
        <p:spPr>
          <a:xfrm>
            <a:off x="103327" y="4733943"/>
            <a:ext cx="3606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  <p:sp>
        <p:nvSpPr>
          <p:cNvPr id="89" name="Shape 89"/>
          <p:cNvSpPr txBox="1">
            <a:spLocks noGrp="1"/>
          </p:cNvSpPr>
          <p:nvPr>
            <p:ph type="body" idx="1"/>
          </p:nvPr>
        </p:nvSpPr>
        <p:spPr>
          <a:xfrm>
            <a:off x="4732350" y="1244925"/>
            <a:ext cx="3585000" cy="32019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90" name="Shape 90"/>
          <p:cNvSpPr txBox="1">
            <a:spLocks noGrp="1"/>
          </p:cNvSpPr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Font typeface="Proxima Nova"/>
              <a:buNone/>
              <a:defRPr b="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wo columns, graphics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>
            <a:spLocks noGrp="1"/>
          </p:cNvSpPr>
          <p:nvPr>
            <p:ph type="sldNum" idx="12"/>
          </p:nvPr>
        </p:nvSpPr>
        <p:spPr>
          <a:xfrm>
            <a:off x="103327" y="4733943"/>
            <a:ext cx="3606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  <p:sp>
        <p:nvSpPr>
          <p:cNvPr id="93" name="Shape 93"/>
          <p:cNvSpPr txBox="1">
            <a:spLocks noGrp="1"/>
          </p:cNvSpPr>
          <p:nvPr>
            <p:ph type="subTitle" idx="1"/>
          </p:nvPr>
        </p:nvSpPr>
        <p:spPr>
          <a:xfrm>
            <a:off x="4968475" y="2753153"/>
            <a:ext cx="3348900" cy="4998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buNone/>
              <a:defRPr b="1"/>
            </a:lvl1pPr>
            <a:lvl2pPr lvl="1" algn="ctr" rtl="0">
              <a:lnSpc>
                <a:spcPct val="100000"/>
              </a:lnSpc>
              <a:spcBef>
                <a:spcPts val="0"/>
              </a:spcBef>
              <a:buNone/>
              <a:defRPr b="1"/>
            </a:lvl2pPr>
            <a:lvl3pPr lvl="2" algn="ctr" rtl="0">
              <a:lnSpc>
                <a:spcPct val="100000"/>
              </a:lnSpc>
              <a:spcBef>
                <a:spcPts val="0"/>
              </a:spcBef>
              <a:buNone/>
              <a:defRPr b="1"/>
            </a:lvl3pPr>
            <a:lvl4pPr lvl="3" algn="ctr" rtl="0">
              <a:lnSpc>
                <a:spcPct val="100000"/>
              </a:lnSpc>
              <a:spcBef>
                <a:spcPts val="0"/>
              </a:spcBef>
              <a:buNone/>
              <a:defRPr b="1"/>
            </a:lvl4pPr>
            <a:lvl5pPr lvl="4" algn="ctr" rtl="0">
              <a:lnSpc>
                <a:spcPct val="100000"/>
              </a:lnSpc>
              <a:spcBef>
                <a:spcPts val="0"/>
              </a:spcBef>
              <a:buNone/>
              <a:defRPr b="1"/>
            </a:lvl5pPr>
            <a:lvl6pPr lvl="5" algn="ctr" rtl="0">
              <a:lnSpc>
                <a:spcPct val="100000"/>
              </a:lnSpc>
              <a:spcBef>
                <a:spcPts val="0"/>
              </a:spcBef>
              <a:buNone/>
              <a:defRPr b="1"/>
            </a:lvl6pPr>
            <a:lvl7pPr lvl="6" algn="ctr" rtl="0">
              <a:lnSpc>
                <a:spcPct val="100000"/>
              </a:lnSpc>
              <a:spcBef>
                <a:spcPts val="0"/>
              </a:spcBef>
              <a:buNone/>
              <a:defRPr b="1"/>
            </a:lvl7pPr>
            <a:lvl8pPr lvl="7" algn="ctr" rtl="0">
              <a:lnSpc>
                <a:spcPct val="100000"/>
              </a:lnSpc>
              <a:spcBef>
                <a:spcPts val="0"/>
              </a:spcBef>
              <a:buNone/>
              <a:defRPr b="1"/>
            </a:lvl8pPr>
            <a:lvl9pPr lvl="8" algn="ctr" rtl="0">
              <a:lnSpc>
                <a:spcPct val="100000"/>
              </a:lnSpc>
              <a:spcBef>
                <a:spcPts val="0"/>
              </a:spcBef>
              <a:buNone/>
              <a:defRPr b="1"/>
            </a:lvl9pPr>
          </a:lstStyle>
          <a:p>
            <a:endParaRPr/>
          </a:p>
        </p:txBody>
      </p:sp>
      <p:sp>
        <p:nvSpPr>
          <p:cNvPr id="94" name="Shape 94"/>
          <p:cNvSpPr txBox="1">
            <a:spLocks noGrp="1"/>
          </p:cNvSpPr>
          <p:nvPr>
            <p:ph type="body" idx="2"/>
          </p:nvPr>
        </p:nvSpPr>
        <p:spPr>
          <a:xfrm>
            <a:off x="4968350" y="3138578"/>
            <a:ext cx="3348900" cy="13413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2pPr>
            <a:lvl3pPr lvl="2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3pPr>
            <a:lvl4pPr lvl="3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4pPr>
            <a:lvl5pPr lvl="4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5pPr>
            <a:lvl6pPr lvl="5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6pPr>
            <a:lvl7pPr lvl="6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7pPr>
            <a:lvl8pPr lvl="7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8pPr>
            <a:lvl9pPr lvl="8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9pPr>
          </a:lstStyle>
          <a:p>
            <a:endParaRPr/>
          </a:p>
        </p:txBody>
      </p:sp>
      <p:sp>
        <p:nvSpPr>
          <p:cNvPr id="95" name="Shape 95"/>
          <p:cNvSpPr txBox="1">
            <a:spLocks noGrp="1"/>
          </p:cNvSpPr>
          <p:nvPr>
            <p:ph type="subTitle" idx="3"/>
          </p:nvPr>
        </p:nvSpPr>
        <p:spPr>
          <a:xfrm>
            <a:off x="826650" y="2753153"/>
            <a:ext cx="3348900" cy="4998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buNone/>
              <a:defRPr b="1"/>
            </a:lvl1pPr>
            <a:lvl2pPr lvl="1" algn="ctr" rtl="0">
              <a:lnSpc>
                <a:spcPct val="100000"/>
              </a:lnSpc>
              <a:spcBef>
                <a:spcPts val="0"/>
              </a:spcBef>
              <a:buNone/>
              <a:defRPr b="1"/>
            </a:lvl2pPr>
            <a:lvl3pPr lvl="2" algn="ctr" rtl="0">
              <a:lnSpc>
                <a:spcPct val="100000"/>
              </a:lnSpc>
              <a:spcBef>
                <a:spcPts val="0"/>
              </a:spcBef>
              <a:buNone/>
              <a:defRPr b="1"/>
            </a:lvl3pPr>
            <a:lvl4pPr lvl="3" algn="ctr" rtl="0">
              <a:lnSpc>
                <a:spcPct val="100000"/>
              </a:lnSpc>
              <a:spcBef>
                <a:spcPts val="0"/>
              </a:spcBef>
              <a:buNone/>
              <a:defRPr b="1"/>
            </a:lvl4pPr>
            <a:lvl5pPr lvl="4" algn="ctr" rtl="0">
              <a:lnSpc>
                <a:spcPct val="100000"/>
              </a:lnSpc>
              <a:spcBef>
                <a:spcPts val="0"/>
              </a:spcBef>
              <a:buNone/>
              <a:defRPr b="1"/>
            </a:lvl5pPr>
            <a:lvl6pPr lvl="5" algn="ctr" rtl="0">
              <a:lnSpc>
                <a:spcPct val="100000"/>
              </a:lnSpc>
              <a:spcBef>
                <a:spcPts val="0"/>
              </a:spcBef>
              <a:buNone/>
              <a:defRPr b="1"/>
            </a:lvl6pPr>
            <a:lvl7pPr lvl="6" algn="ctr" rtl="0">
              <a:lnSpc>
                <a:spcPct val="100000"/>
              </a:lnSpc>
              <a:spcBef>
                <a:spcPts val="0"/>
              </a:spcBef>
              <a:buNone/>
              <a:defRPr b="1"/>
            </a:lvl7pPr>
            <a:lvl8pPr lvl="7" algn="ctr" rtl="0">
              <a:lnSpc>
                <a:spcPct val="100000"/>
              </a:lnSpc>
              <a:spcBef>
                <a:spcPts val="0"/>
              </a:spcBef>
              <a:buNone/>
              <a:defRPr b="1"/>
            </a:lvl8pPr>
            <a:lvl9pPr lvl="8" algn="ctr" rtl="0">
              <a:lnSpc>
                <a:spcPct val="100000"/>
              </a:lnSpc>
              <a:spcBef>
                <a:spcPts val="0"/>
              </a:spcBef>
              <a:buNone/>
              <a:defRPr b="1"/>
            </a:lvl9pPr>
          </a:lstStyle>
          <a:p>
            <a:endParaRPr/>
          </a:p>
        </p:txBody>
      </p:sp>
      <p:sp>
        <p:nvSpPr>
          <p:cNvPr id="96" name="Shape 96"/>
          <p:cNvSpPr txBox="1">
            <a:spLocks noGrp="1"/>
          </p:cNvSpPr>
          <p:nvPr>
            <p:ph type="body" idx="4"/>
          </p:nvPr>
        </p:nvSpPr>
        <p:spPr>
          <a:xfrm>
            <a:off x="826525" y="3138578"/>
            <a:ext cx="3348900" cy="13413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2pPr>
            <a:lvl3pPr lvl="2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3pPr>
            <a:lvl4pPr lvl="3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4pPr>
            <a:lvl5pPr lvl="4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5pPr>
            <a:lvl6pPr lvl="5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6pPr>
            <a:lvl7pPr lvl="6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7pPr>
            <a:lvl8pPr lvl="7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8pPr>
            <a:lvl9pPr lvl="8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9pPr>
          </a:lstStyle>
          <a:p>
            <a:endParaRPr/>
          </a:p>
        </p:txBody>
      </p:sp>
      <p:sp>
        <p:nvSpPr>
          <p:cNvPr id="97" name="Shape 97"/>
          <p:cNvSpPr txBox="1">
            <a:spLocks noGrp="1"/>
          </p:cNvSpPr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Font typeface="Proxima Nova"/>
              <a:buNone/>
              <a:defRPr b="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98" name="Shape 98"/>
          <p:cNvSpPr txBox="1">
            <a:spLocks noGrp="1"/>
          </p:cNvSpPr>
          <p:nvPr>
            <p:ph type="subTitle" idx="5"/>
          </p:nvPr>
        </p:nvSpPr>
        <p:spPr>
          <a:xfrm>
            <a:off x="826650" y="929775"/>
            <a:ext cx="7490700" cy="328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wo columns, text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>
            <a:spLocks noGrp="1"/>
          </p:cNvSpPr>
          <p:nvPr>
            <p:ph type="sldNum" idx="12"/>
          </p:nvPr>
        </p:nvSpPr>
        <p:spPr>
          <a:xfrm>
            <a:off x="103327" y="4733943"/>
            <a:ext cx="3606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  <p:sp>
        <p:nvSpPr>
          <p:cNvPr id="101" name="Shape 101"/>
          <p:cNvSpPr txBox="1">
            <a:spLocks noGrp="1"/>
          </p:cNvSpPr>
          <p:nvPr>
            <p:ph type="subTitle" idx="1"/>
          </p:nvPr>
        </p:nvSpPr>
        <p:spPr>
          <a:xfrm>
            <a:off x="4968475" y="1867646"/>
            <a:ext cx="3348900" cy="4998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buNone/>
              <a:defRPr b="1"/>
            </a:lvl1pPr>
            <a:lvl2pPr lvl="1" algn="ctr" rtl="0">
              <a:lnSpc>
                <a:spcPct val="100000"/>
              </a:lnSpc>
              <a:spcBef>
                <a:spcPts val="0"/>
              </a:spcBef>
              <a:buNone/>
              <a:defRPr b="1"/>
            </a:lvl2pPr>
            <a:lvl3pPr lvl="2" algn="ctr" rtl="0">
              <a:lnSpc>
                <a:spcPct val="100000"/>
              </a:lnSpc>
              <a:spcBef>
                <a:spcPts val="0"/>
              </a:spcBef>
              <a:buNone/>
              <a:defRPr b="1"/>
            </a:lvl3pPr>
            <a:lvl4pPr lvl="3" algn="ctr" rtl="0">
              <a:lnSpc>
                <a:spcPct val="100000"/>
              </a:lnSpc>
              <a:spcBef>
                <a:spcPts val="0"/>
              </a:spcBef>
              <a:buNone/>
              <a:defRPr b="1"/>
            </a:lvl4pPr>
            <a:lvl5pPr lvl="4" algn="ctr" rtl="0">
              <a:lnSpc>
                <a:spcPct val="100000"/>
              </a:lnSpc>
              <a:spcBef>
                <a:spcPts val="0"/>
              </a:spcBef>
              <a:buNone/>
              <a:defRPr b="1"/>
            </a:lvl5pPr>
            <a:lvl6pPr lvl="5" algn="ctr" rtl="0">
              <a:lnSpc>
                <a:spcPct val="100000"/>
              </a:lnSpc>
              <a:spcBef>
                <a:spcPts val="0"/>
              </a:spcBef>
              <a:buNone/>
              <a:defRPr b="1"/>
            </a:lvl6pPr>
            <a:lvl7pPr lvl="6" algn="ctr" rtl="0">
              <a:lnSpc>
                <a:spcPct val="100000"/>
              </a:lnSpc>
              <a:spcBef>
                <a:spcPts val="0"/>
              </a:spcBef>
              <a:buNone/>
              <a:defRPr b="1"/>
            </a:lvl7pPr>
            <a:lvl8pPr lvl="7" algn="ctr" rtl="0">
              <a:lnSpc>
                <a:spcPct val="100000"/>
              </a:lnSpc>
              <a:spcBef>
                <a:spcPts val="0"/>
              </a:spcBef>
              <a:buNone/>
              <a:defRPr b="1"/>
            </a:lvl8pPr>
            <a:lvl9pPr lvl="8" algn="ctr" rtl="0">
              <a:lnSpc>
                <a:spcPct val="100000"/>
              </a:lnSpc>
              <a:spcBef>
                <a:spcPts val="0"/>
              </a:spcBef>
              <a:buNone/>
              <a:defRPr b="1"/>
            </a:lvl9pPr>
          </a:lstStyle>
          <a:p>
            <a:endParaRPr/>
          </a:p>
        </p:txBody>
      </p:sp>
      <p:sp>
        <p:nvSpPr>
          <p:cNvPr id="102" name="Shape 102"/>
          <p:cNvSpPr txBox="1">
            <a:spLocks noGrp="1"/>
          </p:cNvSpPr>
          <p:nvPr>
            <p:ph type="body" idx="2"/>
          </p:nvPr>
        </p:nvSpPr>
        <p:spPr>
          <a:xfrm>
            <a:off x="4968350" y="2367376"/>
            <a:ext cx="3348900" cy="20745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2pPr>
            <a:lvl3pPr lvl="2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3pPr>
            <a:lvl4pPr lvl="3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4pPr>
            <a:lvl5pPr lvl="4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5pPr>
            <a:lvl6pPr lvl="5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6pPr>
            <a:lvl7pPr lvl="6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7pPr>
            <a:lvl8pPr lvl="7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8pPr>
            <a:lvl9pPr lvl="8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9pPr>
          </a:lstStyle>
          <a:p>
            <a:endParaRPr/>
          </a:p>
        </p:txBody>
      </p:sp>
      <p:sp>
        <p:nvSpPr>
          <p:cNvPr id="103" name="Shape 103"/>
          <p:cNvSpPr txBox="1">
            <a:spLocks noGrp="1"/>
          </p:cNvSpPr>
          <p:nvPr>
            <p:ph type="subTitle" idx="3"/>
          </p:nvPr>
        </p:nvSpPr>
        <p:spPr>
          <a:xfrm>
            <a:off x="826650" y="1867646"/>
            <a:ext cx="3348900" cy="4998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buNone/>
              <a:defRPr b="1"/>
            </a:lvl1pPr>
            <a:lvl2pPr lvl="1" algn="ctr" rtl="0">
              <a:lnSpc>
                <a:spcPct val="100000"/>
              </a:lnSpc>
              <a:spcBef>
                <a:spcPts val="0"/>
              </a:spcBef>
              <a:buNone/>
              <a:defRPr b="1"/>
            </a:lvl2pPr>
            <a:lvl3pPr lvl="2" algn="ctr" rtl="0">
              <a:lnSpc>
                <a:spcPct val="100000"/>
              </a:lnSpc>
              <a:spcBef>
                <a:spcPts val="0"/>
              </a:spcBef>
              <a:buNone/>
              <a:defRPr b="1"/>
            </a:lvl3pPr>
            <a:lvl4pPr lvl="3" algn="ctr" rtl="0">
              <a:lnSpc>
                <a:spcPct val="100000"/>
              </a:lnSpc>
              <a:spcBef>
                <a:spcPts val="0"/>
              </a:spcBef>
              <a:buNone/>
              <a:defRPr b="1"/>
            </a:lvl4pPr>
            <a:lvl5pPr lvl="4" algn="ctr" rtl="0">
              <a:lnSpc>
                <a:spcPct val="100000"/>
              </a:lnSpc>
              <a:spcBef>
                <a:spcPts val="0"/>
              </a:spcBef>
              <a:buNone/>
              <a:defRPr b="1"/>
            </a:lvl5pPr>
            <a:lvl6pPr lvl="5" algn="ctr" rtl="0">
              <a:lnSpc>
                <a:spcPct val="100000"/>
              </a:lnSpc>
              <a:spcBef>
                <a:spcPts val="0"/>
              </a:spcBef>
              <a:buNone/>
              <a:defRPr b="1"/>
            </a:lvl6pPr>
            <a:lvl7pPr lvl="6" algn="ctr" rtl="0">
              <a:lnSpc>
                <a:spcPct val="100000"/>
              </a:lnSpc>
              <a:spcBef>
                <a:spcPts val="0"/>
              </a:spcBef>
              <a:buNone/>
              <a:defRPr b="1"/>
            </a:lvl7pPr>
            <a:lvl8pPr lvl="7" algn="ctr" rtl="0">
              <a:lnSpc>
                <a:spcPct val="100000"/>
              </a:lnSpc>
              <a:spcBef>
                <a:spcPts val="0"/>
              </a:spcBef>
              <a:buNone/>
              <a:defRPr b="1"/>
            </a:lvl8pPr>
            <a:lvl9pPr lvl="8" algn="ctr" rtl="0">
              <a:lnSpc>
                <a:spcPct val="100000"/>
              </a:lnSpc>
              <a:spcBef>
                <a:spcPts val="0"/>
              </a:spcBef>
              <a:buNone/>
              <a:defRPr b="1"/>
            </a:lvl9pPr>
          </a:lstStyle>
          <a:p>
            <a:endParaRPr/>
          </a:p>
        </p:txBody>
      </p:sp>
      <p:sp>
        <p:nvSpPr>
          <p:cNvPr id="104" name="Shape 104"/>
          <p:cNvSpPr txBox="1">
            <a:spLocks noGrp="1"/>
          </p:cNvSpPr>
          <p:nvPr>
            <p:ph type="body" idx="4"/>
          </p:nvPr>
        </p:nvSpPr>
        <p:spPr>
          <a:xfrm>
            <a:off x="826525" y="2367376"/>
            <a:ext cx="3348900" cy="20745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2pPr>
            <a:lvl3pPr lvl="2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3pPr>
            <a:lvl4pPr lvl="3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4pPr>
            <a:lvl5pPr lvl="4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5pPr>
            <a:lvl6pPr lvl="5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6pPr>
            <a:lvl7pPr lvl="6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7pPr>
            <a:lvl8pPr lvl="7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8pPr>
            <a:lvl9pPr lvl="8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9pPr>
          </a:lstStyle>
          <a:p>
            <a:endParaRPr/>
          </a:p>
        </p:txBody>
      </p:sp>
      <p:sp>
        <p:nvSpPr>
          <p:cNvPr id="105" name="Shape 105"/>
          <p:cNvSpPr txBox="1">
            <a:spLocks noGrp="1"/>
          </p:cNvSpPr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Font typeface="Proxima Nova"/>
              <a:buNone/>
              <a:defRPr b="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06" name="Shape 106"/>
          <p:cNvSpPr txBox="1">
            <a:spLocks noGrp="1"/>
          </p:cNvSpPr>
          <p:nvPr>
            <p:ph type="subTitle" idx="5"/>
          </p:nvPr>
        </p:nvSpPr>
        <p:spPr>
          <a:xfrm>
            <a:off x="826650" y="929775"/>
            <a:ext cx="7490700" cy="328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hree columns, graphics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>
            <a:spLocks noGrp="1"/>
          </p:cNvSpPr>
          <p:nvPr>
            <p:ph type="sldNum" idx="12"/>
          </p:nvPr>
        </p:nvSpPr>
        <p:spPr>
          <a:xfrm>
            <a:off x="103327" y="4733943"/>
            <a:ext cx="3606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  <p:sp>
        <p:nvSpPr>
          <p:cNvPr id="109" name="Shape 109"/>
          <p:cNvSpPr txBox="1">
            <a:spLocks noGrp="1"/>
          </p:cNvSpPr>
          <p:nvPr>
            <p:ph type="subTitle" idx="1"/>
          </p:nvPr>
        </p:nvSpPr>
        <p:spPr>
          <a:xfrm>
            <a:off x="826650" y="2644931"/>
            <a:ext cx="2208600" cy="5796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buNone/>
              <a:defRPr b="1"/>
            </a:lvl1pPr>
            <a:lvl2pPr lvl="1" algn="ctr" rtl="0">
              <a:lnSpc>
                <a:spcPct val="100000"/>
              </a:lnSpc>
              <a:spcBef>
                <a:spcPts val="0"/>
              </a:spcBef>
              <a:buNone/>
              <a:defRPr b="1"/>
            </a:lvl2pPr>
            <a:lvl3pPr lvl="2" algn="ctr" rtl="0">
              <a:lnSpc>
                <a:spcPct val="100000"/>
              </a:lnSpc>
              <a:spcBef>
                <a:spcPts val="0"/>
              </a:spcBef>
              <a:buNone/>
              <a:defRPr b="1"/>
            </a:lvl3pPr>
            <a:lvl4pPr lvl="3" algn="ctr" rtl="0">
              <a:lnSpc>
                <a:spcPct val="100000"/>
              </a:lnSpc>
              <a:spcBef>
                <a:spcPts val="0"/>
              </a:spcBef>
              <a:buNone/>
              <a:defRPr b="1"/>
            </a:lvl4pPr>
            <a:lvl5pPr lvl="4" algn="ctr" rtl="0">
              <a:lnSpc>
                <a:spcPct val="100000"/>
              </a:lnSpc>
              <a:spcBef>
                <a:spcPts val="0"/>
              </a:spcBef>
              <a:buNone/>
              <a:defRPr b="1"/>
            </a:lvl5pPr>
            <a:lvl6pPr lvl="5" algn="ctr" rtl="0">
              <a:lnSpc>
                <a:spcPct val="100000"/>
              </a:lnSpc>
              <a:spcBef>
                <a:spcPts val="0"/>
              </a:spcBef>
              <a:buNone/>
              <a:defRPr b="1"/>
            </a:lvl6pPr>
            <a:lvl7pPr lvl="6" algn="ctr" rtl="0">
              <a:lnSpc>
                <a:spcPct val="100000"/>
              </a:lnSpc>
              <a:spcBef>
                <a:spcPts val="0"/>
              </a:spcBef>
              <a:buNone/>
              <a:defRPr b="1"/>
            </a:lvl7pPr>
            <a:lvl8pPr lvl="7" algn="ctr" rtl="0">
              <a:lnSpc>
                <a:spcPct val="100000"/>
              </a:lnSpc>
              <a:spcBef>
                <a:spcPts val="0"/>
              </a:spcBef>
              <a:buNone/>
              <a:defRPr b="1"/>
            </a:lvl8pPr>
            <a:lvl9pPr lvl="8" algn="ctr" rtl="0">
              <a:lnSpc>
                <a:spcPct val="100000"/>
              </a:lnSpc>
              <a:spcBef>
                <a:spcPts val="0"/>
              </a:spcBef>
              <a:buNone/>
              <a:defRPr b="1"/>
            </a:lvl9pPr>
          </a:lstStyle>
          <a:p>
            <a:endParaRPr/>
          </a:p>
        </p:txBody>
      </p:sp>
      <p:sp>
        <p:nvSpPr>
          <p:cNvPr id="110" name="Shape 110"/>
          <p:cNvSpPr txBox="1">
            <a:spLocks noGrp="1"/>
          </p:cNvSpPr>
          <p:nvPr>
            <p:ph type="body" idx="2"/>
          </p:nvPr>
        </p:nvSpPr>
        <p:spPr>
          <a:xfrm>
            <a:off x="826650" y="3110231"/>
            <a:ext cx="2208600" cy="1217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2pPr>
            <a:lvl3pPr lvl="2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3pPr>
            <a:lvl4pPr lvl="3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4pPr>
            <a:lvl5pPr lvl="4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5pPr>
            <a:lvl6pPr lvl="5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6pPr>
            <a:lvl7pPr lvl="6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7pPr>
            <a:lvl8pPr lvl="7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8pPr>
            <a:lvl9pPr lvl="8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9pPr>
          </a:lstStyle>
          <a:p>
            <a:endParaRPr/>
          </a:p>
        </p:txBody>
      </p:sp>
      <p:sp>
        <p:nvSpPr>
          <p:cNvPr id="111" name="Shape 111"/>
          <p:cNvSpPr txBox="1">
            <a:spLocks noGrp="1"/>
          </p:cNvSpPr>
          <p:nvPr>
            <p:ph type="subTitle" idx="3"/>
          </p:nvPr>
        </p:nvSpPr>
        <p:spPr>
          <a:xfrm>
            <a:off x="3467637" y="2644931"/>
            <a:ext cx="2208600" cy="5796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buNone/>
              <a:defRPr b="1"/>
            </a:lvl1pPr>
            <a:lvl2pPr lvl="1" algn="ctr" rtl="0">
              <a:lnSpc>
                <a:spcPct val="100000"/>
              </a:lnSpc>
              <a:spcBef>
                <a:spcPts val="0"/>
              </a:spcBef>
              <a:buNone/>
              <a:defRPr b="1"/>
            </a:lvl2pPr>
            <a:lvl3pPr lvl="2" algn="ctr" rtl="0">
              <a:lnSpc>
                <a:spcPct val="100000"/>
              </a:lnSpc>
              <a:spcBef>
                <a:spcPts val="0"/>
              </a:spcBef>
              <a:buNone/>
              <a:defRPr b="1"/>
            </a:lvl3pPr>
            <a:lvl4pPr lvl="3" algn="ctr" rtl="0">
              <a:lnSpc>
                <a:spcPct val="100000"/>
              </a:lnSpc>
              <a:spcBef>
                <a:spcPts val="0"/>
              </a:spcBef>
              <a:buNone/>
              <a:defRPr b="1"/>
            </a:lvl4pPr>
            <a:lvl5pPr lvl="4" algn="ctr" rtl="0">
              <a:lnSpc>
                <a:spcPct val="100000"/>
              </a:lnSpc>
              <a:spcBef>
                <a:spcPts val="0"/>
              </a:spcBef>
              <a:buNone/>
              <a:defRPr b="1"/>
            </a:lvl5pPr>
            <a:lvl6pPr lvl="5" algn="ctr" rtl="0">
              <a:lnSpc>
                <a:spcPct val="100000"/>
              </a:lnSpc>
              <a:spcBef>
                <a:spcPts val="0"/>
              </a:spcBef>
              <a:buNone/>
              <a:defRPr b="1"/>
            </a:lvl6pPr>
            <a:lvl7pPr lvl="6" algn="ctr" rtl="0">
              <a:lnSpc>
                <a:spcPct val="100000"/>
              </a:lnSpc>
              <a:spcBef>
                <a:spcPts val="0"/>
              </a:spcBef>
              <a:buNone/>
              <a:defRPr b="1"/>
            </a:lvl7pPr>
            <a:lvl8pPr lvl="7" algn="ctr" rtl="0">
              <a:lnSpc>
                <a:spcPct val="100000"/>
              </a:lnSpc>
              <a:spcBef>
                <a:spcPts val="0"/>
              </a:spcBef>
              <a:buNone/>
              <a:defRPr b="1"/>
            </a:lvl8pPr>
            <a:lvl9pPr lvl="8" algn="ctr" rtl="0">
              <a:lnSpc>
                <a:spcPct val="100000"/>
              </a:lnSpc>
              <a:spcBef>
                <a:spcPts val="0"/>
              </a:spcBef>
              <a:buNone/>
              <a:defRPr b="1"/>
            </a:lvl9pPr>
          </a:lstStyle>
          <a:p>
            <a:endParaRPr/>
          </a:p>
        </p:txBody>
      </p:sp>
      <p:sp>
        <p:nvSpPr>
          <p:cNvPr id="112" name="Shape 112"/>
          <p:cNvSpPr txBox="1">
            <a:spLocks noGrp="1"/>
          </p:cNvSpPr>
          <p:nvPr>
            <p:ph type="body" idx="4"/>
          </p:nvPr>
        </p:nvSpPr>
        <p:spPr>
          <a:xfrm>
            <a:off x="3467637" y="3110231"/>
            <a:ext cx="2208600" cy="1217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2pPr>
            <a:lvl3pPr lvl="2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3pPr>
            <a:lvl4pPr lvl="3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4pPr>
            <a:lvl5pPr lvl="4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5pPr>
            <a:lvl6pPr lvl="5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6pPr>
            <a:lvl7pPr lvl="6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7pPr>
            <a:lvl8pPr lvl="7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8pPr>
            <a:lvl9pPr lvl="8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9pPr>
          </a:lstStyle>
          <a:p>
            <a:endParaRPr/>
          </a:p>
        </p:txBody>
      </p:sp>
      <p:sp>
        <p:nvSpPr>
          <p:cNvPr id="113" name="Shape 113"/>
          <p:cNvSpPr txBox="1">
            <a:spLocks noGrp="1"/>
          </p:cNvSpPr>
          <p:nvPr>
            <p:ph type="subTitle" idx="5"/>
          </p:nvPr>
        </p:nvSpPr>
        <p:spPr>
          <a:xfrm>
            <a:off x="6108737" y="2644931"/>
            <a:ext cx="2208600" cy="5796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buNone/>
              <a:defRPr b="1"/>
            </a:lvl1pPr>
            <a:lvl2pPr lvl="1" algn="ctr" rtl="0">
              <a:lnSpc>
                <a:spcPct val="100000"/>
              </a:lnSpc>
              <a:spcBef>
                <a:spcPts val="0"/>
              </a:spcBef>
              <a:buNone/>
              <a:defRPr b="1"/>
            </a:lvl2pPr>
            <a:lvl3pPr lvl="2" algn="ctr" rtl="0">
              <a:lnSpc>
                <a:spcPct val="100000"/>
              </a:lnSpc>
              <a:spcBef>
                <a:spcPts val="0"/>
              </a:spcBef>
              <a:buNone/>
              <a:defRPr b="1"/>
            </a:lvl3pPr>
            <a:lvl4pPr lvl="3" algn="ctr" rtl="0">
              <a:lnSpc>
                <a:spcPct val="100000"/>
              </a:lnSpc>
              <a:spcBef>
                <a:spcPts val="0"/>
              </a:spcBef>
              <a:buNone/>
              <a:defRPr b="1"/>
            </a:lvl4pPr>
            <a:lvl5pPr lvl="4" algn="ctr" rtl="0">
              <a:lnSpc>
                <a:spcPct val="100000"/>
              </a:lnSpc>
              <a:spcBef>
                <a:spcPts val="0"/>
              </a:spcBef>
              <a:buNone/>
              <a:defRPr b="1"/>
            </a:lvl5pPr>
            <a:lvl6pPr lvl="5" algn="ctr" rtl="0">
              <a:lnSpc>
                <a:spcPct val="100000"/>
              </a:lnSpc>
              <a:spcBef>
                <a:spcPts val="0"/>
              </a:spcBef>
              <a:buNone/>
              <a:defRPr b="1"/>
            </a:lvl6pPr>
            <a:lvl7pPr lvl="6" algn="ctr" rtl="0">
              <a:lnSpc>
                <a:spcPct val="100000"/>
              </a:lnSpc>
              <a:spcBef>
                <a:spcPts val="0"/>
              </a:spcBef>
              <a:buNone/>
              <a:defRPr b="1"/>
            </a:lvl7pPr>
            <a:lvl8pPr lvl="7" algn="ctr" rtl="0">
              <a:lnSpc>
                <a:spcPct val="100000"/>
              </a:lnSpc>
              <a:spcBef>
                <a:spcPts val="0"/>
              </a:spcBef>
              <a:buNone/>
              <a:defRPr b="1"/>
            </a:lvl8pPr>
            <a:lvl9pPr lvl="8" algn="ctr" rtl="0">
              <a:lnSpc>
                <a:spcPct val="100000"/>
              </a:lnSpc>
              <a:spcBef>
                <a:spcPts val="0"/>
              </a:spcBef>
              <a:buNone/>
              <a:defRPr b="1"/>
            </a:lvl9pPr>
          </a:lstStyle>
          <a:p>
            <a:endParaRPr/>
          </a:p>
        </p:txBody>
      </p:sp>
      <p:sp>
        <p:nvSpPr>
          <p:cNvPr id="114" name="Shape 114"/>
          <p:cNvSpPr txBox="1">
            <a:spLocks noGrp="1"/>
          </p:cNvSpPr>
          <p:nvPr>
            <p:ph type="body" idx="6"/>
          </p:nvPr>
        </p:nvSpPr>
        <p:spPr>
          <a:xfrm>
            <a:off x="6108737" y="3110231"/>
            <a:ext cx="2208600" cy="1217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2pPr>
            <a:lvl3pPr lvl="2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3pPr>
            <a:lvl4pPr lvl="3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4pPr>
            <a:lvl5pPr lvl="4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5pPr>
            <a:lvl6pPr lvl="5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6pPr>
            <a:lvl7pPr lvl="6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7pPr>
            <a:lvl8pPr lvl="7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8pPr>
            <a:lvl9pPr lvl="8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9pPr>
          </a:lstStyle>
          <a:p>
            <a:endParaRPr/>
          </a:p>
        </p:txBody>
      </p:sp>
      <p:sp>
        <p:nvSpPr>
          <p:cNvPr id="115" name="Shape 115"/>
          <p:cNvSpPr txBox="1">
            <a:spLocks noGrp="1"/>
          </p:cNvSpPr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Font typeface="Proxima Nova"/>
              <a:buNone/>
              <a:defRPr b="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16" name="Shape 116"/>
          <p:cNvSpPr txBox="1">
            <a:spLocks noGrp="1"/>
          </p:cNvSpPr>
          <p:nvPr>
            <p:ph type="subTitle" idx="7"/>
          </p:nvPr>
        </p:nvSpPr>
        <p:spPr>
          <a:xfrm>
            <a:off x="826650" y="929775"/>
            <a:ext cx="7490700" cy="328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hree columns, text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 txBox="1">
            <a:spLocks noGrp="1"/>
          </p:cNvSpPr>
          <p:nvPr>
            <p:ph type="sldNum" idx="12"/>
          </p:nvPr>
        </p:nvSpPr>
        <p:spPr>
          <a:xfrm>
            <a:off x="103327" y="4733943"/>
            <a:ext cx="3606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  <p:sp>
        <p:nvSpPr>
          <p:cNvPr id="119" name="Shape 119"/>
          <p:cNvSpPr txBox="1">
            <a:spLocks noGrp="1"/>
          </p:cNvSpPr>
          <p:nvPr>
            <p:ph type="subTitle" idx="1"/>
          </p:nvPr>
        </p:nvSpPr>
        <p:spPr>
          <a:xfrm>
            <a:off x="826650" y="1809825"/>
            <a:ext cx="2208600" cy="5796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buNone/>
              <a:defRPr b="1"/>
            </a:lvl1pPr>
            <a:lvl2pPr lvl="1" algn="ctr" rtl="0">
              <a:lnSpc>
                <a:spcPct val="100000"/>
              </a:lnSpc>
              <a:spcBef>
                <a:spcPts val="0"/>
              </a:spcBef>
              <a:buNone/>
              <a:defRPr b="1"/>
            </a:lvl2pPr>
            <a:lvl3pPr lvl="2" algn="ctr" rtl="0">
              <a:lnSpc>
                <a:spcPct val="100000"/>
              </a:lnSpc>
              <a:spcBef>
                <a:spcPts val="0"/>
              </a:spcBef>
              <a:buNone/>
              <a:defRPr b="1"/>
            </a:lvl3pPr>
            <a:lvl4pPr lvl="3" algn="ctr" rtl="0">
              <a:lnSpc>
                <a:spcPct val="100000"/>
              </a:lnSpc>
              <a:spcBef>
                <a:spcPts val="0"/>
              </a:spcBef>
              <a:buNone/>
              <a:defRPr b="1"/>
            </a:lvl4pPr>
            <a:lvl5pPr lvl="4" algn="ctr" rtl="0">
              <a:lnSpc>
                <a:spcPct val="100000"/>
              </a:lnSpc>
              <a:spcBef>
                <a:spcPts val="0"/>
              </a:spcBef>
              <a:buNone/>
              <a:defRPr b="1"/>
            </a:lvl5pPr>
            <a:lvl6pPr lvl="5" algn="ctr" rtl="0">
              <a:lnSpc>
                <a:spcPct val="100000"/>
              </a:lnSpc>
              <a:spcBef>
                <a:spcPts val="0"/>
              </a:spcBef>
              <a:buNone/>
              <a:defRPr b="1"/>
            </a:lvl6pPr>
            <a:lvl7pPr lvl="6" algn="ctr" rtl="0">
              <a:lnSpc>
                <a:spcPct val="100000"/>
              </a:lnSpc>
              <a:spcBef>
                <a:spcPts val="0"/>
              </a:spcBef>
              <a:buNone/>
              <a:defRPr b="1"/>
            </a:lvl7pPr>
            <a:lvl8pPr lvl="7" algn="ctr" rtl="0">
              <a:lnSpc>
                <a:spcPct val="100000"/>
              </a:lnSpc>
              <a:spcBef>
                <a:spcPts val="0"/>
              </a:spcBef>
              <a:buNone/>
              <a:defRPr b="1"/>
            </a:lvl8pPr>
            <a:lvl9pPr lvl="8" algn="ctr" rtl="0">
              <a:lnSpc>
                <a:spcPct val="100000"/>
              </a:lnSpc>
              <a:spcBef>
                <a:spcPts val="0"/>
              </a:spcBef>
              <a:buNone/>
              <a:defRPr b="1"/>
            </a:lvl9pPr>
          </a:lstStyle>
          <a:p>
            <a:endParaRPr/>
          </a:p>
        </p:txBody>
      </p:sp>
      <p:sp>
        <p:nvSpPr>
          <p:cNvPr id="120" name="Shape 120"/>
          <p:cNvSpPr txBox="1">
            <a:spLocks noGrp="1"/>
          </p:cNvSpPr>
          <p:nvPr>
            <p:ph type="body" idx="2"/>
          </p:nvPr>
        </p:nvSpPr>
        <p:spPr>
          <a:xfrm>
            <a:off x="826650" y="2332275"/>
            <a:ext cx="2208600" cy="1217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2pPr>
            <a:lvl3pPr lvl="2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3pPr>
            <a:lvl4pPr lvl="3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4pPr>
            <a:lvl5pPr lvl="4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5pPr>
            <a:lvl6pPr lvl="5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6pPr>
            <a:lvl7pPr lvl="6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7pPr>
            <a:lvl8pPr lvl="7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8pPr>
            <a:lvl9pPr lvl="8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9pPr>
          </a:lstStyle>
          <a:p>
            <a:endParaRPr/>
          </a:p>
        </p:txBody>
      </p:sp>
      <p:sp>
        <p:nvSpPr>
          <p:cNvPr id="121" name="Shape 121"/>
          <p:cNvSpPr txBox="1">
            <a:spLocks noGrp="1"/>
          </p:cNvSpPr>
          <p:nvPr>
            <p:ph type="subTitle" idx="3"/>
          </p:nvPr>
        </p:nvSpPr>
        <p:spPr>
          <a:xfrm>
            <a:off x="3467637" y="1809825"/>
            <a:ext cx="2208600" cy="5796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buNone/>
              <a:defRPr b="1"/>
            </a:lvl1pPr>
            <a:lvl2pPr lvl="1" algn="ctr" rtl="0">
              <a:lnSpc>
                <a:spcPct val="100000"/>
              </a:lnSpc>
              <a:spcBef>
                <a:spcPts val="0"/>
              </a:spcBef>
              <a:buNone/>
              <a:defRPr b="1"/>
            </a:lvl2pPr>
            <a:lvl3pPr lvl="2" algn="ctr" rtl="0">
              <a:lnSpc>
                <a:spcPct val="100000"/>
              </a:lnSpc>
              <a:spcBef>
                <a:spcPts val="0"/>
              </a:spcBef>
              <a:buNone/>
              <a:defRPr b="1"/>
            </a:lvl3pPr>
            <a:lvl4pPr lvl="3" algn="ctr" rtl="0">
              <a:lnSpc>
                <a:spcPct val="100000"/>
              </a:lnSpc>
              <a:spcBef>
                <a:spcPts val="0"/>
              </a:spcBef>
              <a:buNone/>
              <a:defRPr b="1"/>
            </a:lvl4pPr>
            <a:lvl5pPr lvl="4" algn="ctr" rtl="0">
              <a:lnSpc>
                <a:spcPct val="100000"/>
              </a:lnSpc>
              <a:spcBef>
                <a:spcPts val="0"/>
              </a:spcBef>
              <a:buNone/>
              <a:defRPr b="1"/>
            </a:lvl5pPr>
            <a:lvl6pPr lvl="5" algn="ctr" rtl="0">
              <a:lnSpc>
                <a:spcPct val="100000"/>
              </a:lnSpc>
              <a:spcBef>
                <a:spcPts val="0"/>
              </a:spcBef>
              <a:buNone/>
              <a:defRPr b="1"/>
            </a:lvl6pPr>
            <a:lvl7pPr lvl="6" algn="ctr" rtl="0">
              <a:lnSpc>
                <a:spcPct val="100000"/>
              </a:lnSpc>
              <a:spcBef>
                <a:spcPts val="0"/>
              </a:spcBef>
              <a:buNone/>
              <a:defRPr b="1"/>
            </a:lvl7pPr>
            <a:lvl8pPr lvl="7" algn="ctr" rtl="0">
              <a:lnSpc>
                <a:spcPct val="100000"/>
              </a:lnSpc>
              <a:spcBef>
                <a:spcPts val="0"/>
              </a:spcBef>
              <a:buNone/>
              <a:defRPr b="1"/>
            </a:lvl8pPr>
            <a:lvl9pPr lvl="8" algn="ctr" rtl="0">
              <a:lnSpc>
                <a:spcPct val="100000"/>
              </a:lnSpc>
              <a:spcBef>
                <a:spcPts val="0"/>
              </a:spcBef>
              <a:buNone/>
              <a:defRPr b="1"/>
            </a:lvl9pPr>
          </a:lstStyle>
          <a:p>
            <a:endParaRPr/>
          </a:p>
        </p:txBody>
      </p:sp>
      <p:sp>
        <p:nvSpPr>
          <p:cNvPr id="122" name="Shape 122"/>
          <p:cNvSpPr txBox="1">
            <a:spLocks noGrp="1"/>
          </p:cNvSpPr>
          <p:nvPr>
            <p:ph type="body" idx="4"/>
          </p:nvPr>
        </p:nvSpPr>
        <p:spPr>
          <a:xfrm>
            <a:off x="3467637" y="2332275"/>
            <a:ext cx="2208600" cy="1217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2pPr>
            <a:lvl3pPr lvl="2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3pPr>
            <a:lvl4pPr lvl="3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4pPr>
            <a:lvl5pPr lvl="4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5pPr>
            <a:lvl6pPr lvl="5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6pPr>
            <a:lvl7pPr lvl="6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7pPr>
            <a:lvl8pPr lvl="7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8pPr>
            <a:lvl9pPr lvl="8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9pPr>
          </a:lstStyle>
          <a:p>
            <a:endParaRPr/>
          </a:p>
        </p:txBody>
      </p:sp>
      <p:sp>
        <p:nvSpPr>
          <p:cNvPr id="123" name="Shape 123"/>
          <p:cNvSpPr txBox="1">
            <a:spLocks noGrp="1"/>
          </p:cNvSpPr>
          <p:nvPr>
            <p:ph type="subTitle" idx="5"/>
          </p:nvPr>
        </p:nvSpPr>
        <p:spPr>
          <a:xfrm>
            <a:off x="6108737" y="1809825"/>
            <a:ext cx="2208600" cy="5796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buNone/>
              <a:defRPr b="1"/>
            </a:lvl1pPr>
            <a:lvl2pPr lvl="1" algn="ctr" rtl="0">
              <a:lnSpc>
                <a:spcPct val="100000"/>
              </a:lnSpc>
              <a:spcBef>
                <a:spcPts val="0"/>
              </a:spcBef>
              <a:buNone/>
              <a:defRPr b="1"/>
            </a:lvl2pPr>
            <a:lvl3pPr lvl="2" algn="ctr" rtl="0">
              <a:lnSpc>
                <a:spcPct val="100000"/>
              </a:lnSpc>
              <a:spcBef>
                <a:spcPts val="0"/>
              </a:spcBef>
              <a:buNone/>
              <a:defRPr b="1"/>
            </a:lvl3pPr>
            <a:lvl4pPr lvl="3" algn="ctr" rtl="0">
              <a:lnSpc>
                <a:spcPct val="100000"/>
              </a:lnSpc>
              <a:spcBef>
                <a:spcPts val="0"/>
              </a:spcBef>
              <a:buNone/>
              <a:defRPr b="1"/>
            </a:lvl4pPr>
            <a:lvl5pPr lvl="4" algn="ctr" rtl="0">
              <a:lnSpc>
                <a:spcPct val="100000"/>
              </a:lnSpc>
              <a:spcBef>
                <a:spcPts val="0"/>
              </a:spcBef>
              <a:buNone/>
              <a:defRPr b="1"/>
            </a:lvl5pPr>
            <a:lvl6pPr lvl="5" algn="ctr" rtl="0">
              <a:lnSpc>
                <a:spcPct val="100000"/>
              </a:lnSpc>
              <a:spcBef>
                <a:spcPts val="0"/>
              </a:spcBef>
              <a:buNone/>
              <a:defRPr b="1"/>
            </a:lvl6pPr>
            <a:lvl7pPr lvl="6" algn="ctr" rtl="0">
              <a:lnSpc>
                <a:spcPct val="100000"/>
              </a:lnSpc>
              <a:spcBef>
                <a:spcPts val="0"/>
              </a:spcBef>
              <a:buNone/>
              <a:defRPr b="1"/>
            </a:lvl7pPr>
            <a:lvl8pPr lvl="7" algn="ctr" rtl="0">
              <a:lnSpc>
                <a:spcPct val="100000"/>
              </a:lnSpc>
              <a:spcBef>
                <a:spcPts val="0"/>
              </a:spcBef>
              <a:buNone/>
              <a:defRPr b="1"/>
            </a:lvl8pPr>
            <a:lvl9pPr lvl="8" algn="ctr" rtl="0">
              <a:lnSpc>
                <a:spcPct val="100000"/>
              </a:lnSpc>
              <a:spcBef>
                <a:spcPts val="0"/>
              </a:spcBef>
              <a:buNone/>
              <a:defRPr b="1"/>
            </a:lvl9pPr>
          </a:lstStyle>
          <a:p>
            <a:endParaRPr/>
          </a:p>
        </p:txBody>
      </p:sp>
      <p:sp>
        <p:nvSpPr>
          <p:cNvPr id="124" name="Shape 124"/>
          <p:cNvSpPr txBox="1">
            <a:spLocks noGrp="1"/>
          </p:cNvSpPr>
          <p:nvPr>
            <p:ph type="body" idx="6"/>
          </p:nvPr>
        </p:nvSpPr>
        <p:spPr>
          <a:xfrm>
            <a:off x="6108737" y="2332275"/>
            <a:ext cx="2208600" cy="1217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2pPr>
            <a:lvl3pPr lvl="2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3pPr>
            <a:lvl4pPr lvl="3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4pPr>
            <a:lvl5pPr lvl="4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5pPr>
            <a:lvl6pPr lvl="5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6pPr>
            <a:lvl7pPr lvl="6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7pPr>
            <a:lvl8pPr lvl="7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8pPr>
            <a:lvl9pPr lvl="8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9pPr>
          </a:lstStyle>
          <a:p>
            <a:endParaRPr/>
          </a:p>
        </p:txBody>
      </p:sp>
      <p:sp>
        <p:nvSpPr>
          <p:cNvPr id="125" name="Shape 125"/>
          <p:cNvSpPr txBox="1">
            <a:spLocks noGrp="1"/>
          </p:cNvSpPr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Font typeface="Proxima Nova"/>
              <a:buNone/>
              <a:defRPr b="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26" name="Shape 126"/>
          <p:cNvSpPr txBox="1">
            <a:spLocks noGrp="1"/>
          </p:cNvSpPr>
          <p:nvPr>
            <p:ph type="subTitle" idx="7"/>
          </p:nvPr>
        </p:nvSpPr>
        <p:spPr>
          <a:xfrm>
            <a:off x="826650" y="929775"/>
            <a:ext cx="7490700" cy="328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ext top, graphic bottom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 txBox="1">
            <a:spLocks noGrp="1"/>
          </p:cNvSpPr>
          <p:nvPr>
            <p:ph type="sldNum" idx="12"/>
          </p:nvPr>
        </p:nvSpPr>
        <p:spPr>
          <a:xfrm>
            <a:off x="103327" y="4733943"/>
            <a:ext cx="3606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  <p:sp>
        <p:nvSpPr>
          <p:cNvPr id="129" name="Shape 129"/>
          <p:cNvSpPr txBox="1">
            <a:spLocks noGrp="1"/>
          </p:cNvSpPr>
          <p:nvPr>
            <p:ph type="body" idx="1"/>
          </p:nvPr>
        </p:nvSpPr>
        <p:spPr>
          <a:xfrm>
            <a:off x="826650" y="1554318"/>
            <a:ext cx="7490700" cy="3936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defRPr sz="1400"/>
            </a:lvl9pPr>
          </a:lstStyle>
          <a:p>
            <a:endParaRPr/>
          </a:p>
        </p:txBody>
      </p:sp>
      <p:sp>
        <p:nvSpPr>
          <p:cNvPr id="130" name="Shape 130"/>
          <p:cNvSpPr txBox="1">
            <a:spLocks noGrp="1"/>
          </p:cNvSpPr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Font typeface="Proxima Nova"/>
              <a:buNone/>
              <a:defRPr b="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31" name="Shape 131"/>
          <p:cNvSpPr txBox="1">
            <a:spLocks noGrp="1"/>
          </p:cNvSpPr>
          <p:nvPr>
            <p:ph type="subTitle" idx="2"/>
          </p:nvPr>
        </p:nvSpPr>
        <p:spPr>
          <a:xfrm>
            <a:off x="826650" y="929775"/>
            <a:ext cx="7490700" cy="328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graphic top, text bottom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 txBox="1">
            <a:spLocks noGrp="1"/>
          </p:cNvSpPr>
          <p:nvPr>
            <p:ph type="sldNum" idx="12"/>
          </p:nvPr>
        </p:nvSpPr>
        <p:spPr>
          <a:xfrm>
            <a:off x="103327" y="4733943"/>
            <a:ext cx="3606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  <p:sp>
        <p:nvSpPr>
          <p:cNvPr id="134" name="Shape 134"/>
          <p:cNvSpPr txBox="1">
            <a:spLocks noGrp="1"/>
          </p:cNvSpPr>
          <p:nvPr>
            <p:ph type="body" idx="1"/>
          </p:nvPr>
        </p:nvSpPr>
        <p:spPr>
          <a:xfrm>
            <a:off x="826650" y="3909498"/>
            <a:ext cx="7490700" cy="393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defRPr sz="1400"/>
            </a:lvl9pPr>
          </a:lstStyle>
          <a:p>
            <a:endParaRPr/>
          </a:p>
        </p:txBody>
      </p:sp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Font typeface="Proxima Nova"/>
              <a:buNone/>
              <a:defRPr b="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36" name="Shape 136"/>
          <p:cNvSpPr txBox="1">
            <a:spLocks noGrp="1"/>
          </p:cNvSpPr>
          <p:nvPr>
            <p:ph type="subTitle" idx="2"/>
          </p:nvPr>
        </p:nvSpPr>
        <p:spPr>
          <a:xfrm>
            <a:off x="826650" y="929775"/>
            <a:ext cx="7490700" cy="328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ext top, logos bottom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 txBox="1">
            <a:spLocks noGrp="1"/>
          </p:cNvSpPr>
          <p:nvPr>
            <p:ph type="sldNum" idx="12"/>
          </p:nvPr>
        </p:nvSpPr>
        <p:spPr>
          <a:xfrm>
            <a:off x="103327" y="4733943"/>
            <a:ext cx="3606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  <p:sp>
        <p:nvSpPr>
          <p:cNvPr id="139" name="Shape 139"/>
          <p:cNvSpPr txBox="1">
            <a:spLocks noGrp="1"/>
          </p:cNvSpPr>
          <p:nvPr>
            <p:ph type="body" idx="1"/>
          </p:nvPr>
        </p:nvSpPr>
        <p:spPr>
          <a:xfrm>
            <a:off x="826650" y="1512056"/>
            <a:ext cx="7490700" cy="879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defRPr sz="1400"/>
            </a:lvl9pPr>
          </a:lstStyle>
          <a:p>
            <a:endParaRPr/>
          </a:p>
        </p:txBody>
      </p:sp>
      <p:sp>
        <p:nvSpPr>
          <p:cNvPr id="140" name="Shape 140"/>
          <p:cNvSpPr txBox="1">
            <a:spLocks noGrp="1"/>
          </p:cNvSpPr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Font typeface="Proxima Nova"/>
              <a:buNone/>
              <a:defRPr b="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41" name="Shape 141"/>
          <p:cNvSpPr txBox="1">
            <a:spLocks noGrp="1"/>
          </p:cNvSpPr>
          <p:nvPr>
            <p:ph type="subTitle" idx="2"/>
          </p:nvPr>
        </p:nvSpPr>
        <p:spPr>
          <a:xfrm>
            <a:off x="826650" y="929775"/>
            <a:ext cx="7490700" cy="328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logos top, text bottom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 txBox="1">
            <a:spLocks noGrp="1"/>
          </p:cNvSpPr>
          <p:nvPr>
            <p:ph type="sldNum" idx="12"/>
          </p:nvPr>
        </p:nvSpPr>
        <p:spPr>
          <a:xfrm>
            <a:off x="103327" y="4733943"/>
            <a:ext cx="3606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  <p:sp>
        <p:nvSpPr>
          <p:cNvPr id="144" name="Shape 144"/>
          <p:cNvSpPr txBox="1">
            <a:spLocks noGrp="1"/>
          </p:cNvSpPr>
          <p:nvPr>
            <p:ph type="body" idx="1"/>
          </p:nvPr>
        </p:nvSpPr>
        <p:spPr>
          <a:xfrm>
            <a:off x="826650" y="3738062"/>
            <a:ext cx="7490700" cy="715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defRPr sz="1400"/>
            </a:lvl9pPr>
          </a:lstStyle>
          <a:p>
            <a:endParaRPr/>
          </a:p>
        </p:txBody>
      </p:sp>
      <p:sp>
        <p:nvSpPr>
          <p:cNvPr id="145" name="Shape 145"/>
          <p:cNvSpPr txBox="1">
            <a:spLocks noGrp="1"/>
          </p:cNvSpPr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Font typeface="Proxima Nova"/>
              <a:buNone/>
              <a:defRPr b="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46" name="Shape 146"/>
          <p:cNvSpPr txBox="1">
            <a:spLocks noGrp="1"/>
          </p:cNvSpPr>
          <p:nvPr>
            <p:ph type="subTitle" idx="2"/>
          </p:nvPr>
        </p:nvSpPr>
        <p:spPr>
          <a:xfrm>
            <a:off x="826650" y="929775"/>
            <a:ext cx="7490700" cy="328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ext left, logos righ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>
            <a:spLocks noGrp="1"/>
          </p:cNvSpPr>
          <p:nvPr>
            <p:ph type="sldNum" idx="12"/>
          </p:nvPr>
        </p:nvSpPr>
        <p:spPr>
          <a:xfrm>
            <a:off x="103327" y="4733943"/>
            <a:ext cx="3606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  <p:sp>
        <p:nvSpPr>
          <p:cNvPr id="149" name="Shape 149"/>
          <p:cNvSpPr txBox="1">
            <a:spLocks noGrp="1"/>
          </p:cNvSpPr>
          <p:nvPr>
            <p:ph type="body" idx="1"/>
          </p:nvPr>
        </p:nvSpPr>
        <p:spPr>
          <a:xfrm>
            <a:off x="826700" y="1625925"/>
            <a:ext cx="3585000" cy="25305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50" name="Shape 150"/>
          <p:cNvSpPr txBox="1">
            <a:spLocks noGrp="1"/>
          </p:cNvSpPr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Font typeface="Proxima Nova"/>
              <a:buNone/>
              <a:defRPr b="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51" name="Shape 151"/>
          <p:cNvSpPr txBox="1">
            <a:spLocks noGrp="1"/>
          </p:cNvSpPr>
          <p:nvPr>
            <p:ph type="subTitle" idx="2"/>
          </p:nvPr>
        </p:nvSpPr>
        <p:spPr>
          <a:xfrm>
            <a:off x="826650" y="929775"/>
            <a:ext cx="7490700" cy="328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logos left, text righ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>
            <a:spLocks noGrp="1"/>
          </p:cNvSpPr>
          <p:nvPr>
            <p:ph type="sldNum" idx="12"/>
          </p:nvPr>
        </p:nvSpPr>
        <p:spPr>
          <a:xfrm>
            <a:off x="103327" y="4733943"/>
            <a:ext cx="3606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4732350" y="1625925"/>
            <a:ext cx="3585000" cy="2536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55" name="Shape 155"/>
          <p:cNvSpPr txBox="1">
            <a:spLocks noGrp="1"/>
          </p:cNvSpPr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Font typeface="Proxima Nova"/>
              <a:buNone/>
              <a:defRPr b="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56" name="Shape 156"/>
          <p:cNvSpPr txBox="1">
            <a:spLocks noGrp="1"/>
          </p:cNvSpPr>
          <p:nvPr>
            <p:ph type="subTitle" idx="2"/>
          </p:nvPr>
        </p:nvSpPr>
        <p:spPr>
          <a:xfrm>
            <a:off x="826650" y="929775"/>
            <a:ext cx="7490700" cy="328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rofile left, text righ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 txBox="1">
            <a:spLocks noGrp="1"/>
          </p:cNvSpPr>
          <p:nvPr>
            <p:ph type="sldNum" idx="12"/>
          </p:nvPr>
        </p:nvSpPr>
        <p:spPr>
          <a:xfrm>
            <a:off x="103327" y="4733943"/>
            <a:ext cx="3606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  <p:sp>
        <p:nvSpPr>
          <p:cNvPr id="159" name="Shape 159"/>
          <p:cNvSpPr txBox="1">
            <a:spLocks noGrp="1"/>
          </p:cNvSpPr>
          <p:nvPr>
            <p:ph type="body" idx="1"/>
          </p:nvPr>
        </p:nvSpPr>
        <p:spPr>
          <a:xfrm>
            <a:off x="4934725" y="2048925"/>
            <a:ext cx="3382500" cy="1955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2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160" name="Shape 160"/>
          <p:cNvSpPr txBox="1">
            <a:spLocks noGrp="1"/>
          </p:cNvSpPr>
          <p:nvPr>
            <p:ph type="subTitle" idx="2"/>
          </p:nvPr>
        </p:nvSpPr>
        <p:spPr>
          <a:xfrm>
            <a:off x="4943325" y="1834500"/>
            <a:ext cx="3382500" cy="3288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None/>
              <a:defRPr b="1"/>
            </a:lvl1pPr>
            <a:lvl2pPr lvl="1" rtl="0">
              <a:spcBef>
                <a:spcPts val="0"/>
              </a:spcBef>
              <a:buNone/>
              <a:defRPr b="1"/>
            </a:lvl2pPr>
            <a:lvl3pPr lvl="2" rtl="0">
              <a:spcBef>
                <a:spcPts val="0"/>
              </a:spcBef>
              <a:buNone/>
              <a:defRPr b="1"/>
            </a:lvl3pPr>
            <a:lvl4pPr lvl="3" rtl="0">
              <a:spcBef>
                <a:spcPts val="0"/>
              </a:spcBef>
              <a:buNone/>
              <a:defRPr b="1"/>
            </a:lvl4pPr>
            <a:lvl5pPr lvl="4" rtl="0">
              <a:spcBef>
                <a:spcPts val="0"/>
              </a:spcBef>
              <a:buNone/>
              <a:defRPr b="1"/>
            </a:lvl5pPr>
            <a:lvl6pPr lvl="5" rtl="0">
              <a:spcBef>
                <a:spcPts val="0"/>
              </a:spcBef>
              <a:buNone/>
              <a:defRPr b="1"/>
            </a:lvl6pPr>
            <a:lvl7pPr lvl="6" rtl="0">
              <a:spcBef>
                <a:spcPts val="0"/>
              </a:spcBef>
              <a:buNone/>
              <a:defRPr b="1"/>
            </a:lvl7pPr>
            <a:lvl8pPr lvl="7" rtl="0">
              <a:spcBef>
                <a:spcPts val="0"/>
              </a:spcBef>
              <a:buNone/>
              <a:defRPr b="1"/>
            </a:lvl8pPr>
            <a:lvl9pPr lvl="8" rtl="0">
              <a:spcBef>
                <a:spcPts val="0"/>
              </a:spcBef>
              <a:buNone/>
              <a:defRPr b="1"/>
            </a:lvl9pPr>
          </a:lstStyle>
          <a:p>
            <a:endParaRPr/>
          </a:p>
        </p:txBody>
      </p:sp>
      <p:sp>
        <p:nvSpPr>
          <p:cNvPr id="161" name="Shape 161"/>
          <p:cNvSpPr txBox="1">
            <a:spLocks noGrp="1"/>
          </p:cNvSpPr>
          <p:nvPr>
            <p:ph type="subTitle" idx="3"/>
          </p:nvPr>
        </p:nvSpPr>
        <p:spPr>
          <a:xfrm>
            <a:off x="826650" y="2625314"/>
            <a:ext cx="3112800" cy="1328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buNone/>
              <a:defRPr b="1"/>
            </a:lvl1pPr>
            <a:lvl2pPr lvl="1" rtl="0">
              <a:spcBef>
                <a:spcPts val="0"/>
              </a:spcBef>
              <a:buNone/>
              <a:defRPr b="1"/>
            </a:lvl2pPr>
            <a:lvl3pPr lvl="2" rtl="0">
              <a:spcBef>
                <a:spcPts val="0"/>
              </a:spcBef>
              <a:buNone/>
              <a:defRPr b="1"/>
            </a:lvl3pPr>
            <a:lvl4pPr lvl="3" rtl="0">
              <a:spcBef>
                <a:spcPts val="0"/>
              </a:spcBef>
              <a:buNone/>
              <a:defRPr b="1"/>
            </a:lvl4pPr>
            <a:lvl5pPr lvl="4" rtl="0">
              <a:spcBef>
                <a:spcPts val="0"/>
              </a:spcBef>
              <a:buNone/>
              <a:defRPr b="1"/>
            </a:lvl5pPr>
            <a:lvl6pPr lvl="5" rtl="0">
              <a:spcBef>
                <a:spcPts val="0"/>
              </a:spcBef>
              <a:buNone/>
              <a:defRPr b="1"/>
            </a:lvl6pPr>
            <a:lvl7pPr lvl="6" rtl="0">
              <a:spcBef>
                <a:spcPts val="0"/>
              </a:spcBef>
              <a:buNone/>
              <a:defRPr b="1"/>
            </a:lvl7pPr>
            <a:lvl8pPr lvl="7" rtl="0">
              <a:spcBef>
                <a:spcPts val="0"/>
              </a:spcBef>
              <a:buNone/>
              <a:defRPr b="1"/>
            </a:lvl8pPr>
            <a:lvl9pPr lvl="8" rtl="0">
              <a:spcBef>
                <a:spcPts val="0"/>
              </a:spcBef>
              <a:buNone/>
              <a:defRPr b="1"/>
            </a:lvl9pPr>
          </a:lstStyle>
          <a:p>
            <a:endParaRPr/>
          </a:p>
        </p:txBody>
      </p:sp>
      <p:sp>
        <p:nvSpPr>
          <p:cNvPr id="162" name="Shape 162"/>
          <p:cNvSpPr txBox="1">
            <a:spLocks noGrp="1"/>
          </p:cNvSpPr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Font typeface="Proxima Nova"/>
              <a:buNone/>
              <a:defRPr b="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63" name="Shape 163"/>
          <p:cNvSpPr txBox="1">
            <a:spLocks noGrp="1"/>
          </p:cNvSpPr>
          <p:nvPr>
            <p:ph type="subTitle" idx="4"/>
          </p:nvPr>
        </p:nvSpPr>
        <p:spPr>
          <a:xfrm>
            <a:off x="826650" y="929775"/>
            <a:ext cx="7490700" cy="328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natur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 txBox="1">
            <a:spLocks noGrp="1"/>
          </p:cNvSpPr>
          <p:nvPr>
            <p:ph type="title"/>
          </p:nvPr>
        </p:nvSpPr>
        <p:spPr>
          <a:xfrm>
            <a:off x="1786275" y="1895025"/>
            <a:ext cx="5938800" cy="1214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None/>
              <a:defRPr sz="40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b="1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b="1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b="1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b="1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b="1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b="1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b="1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b="1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pic>
        <p:nvPicPr>
          <p:cNvPr id="206" name="Shape 206" descr="social_google-0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1550" y="3260550"/>
            <a:ext cx="317418" cy="3174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Shape 207" descr="social_linkedin-01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21550" y="3728718"/>
            <a:ext cx="317418" cy="3174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Shape 208" descr="social_youtube-01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21550" y="4196887"/>
            <a:ext cx="317418" cy="3174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Shape 209" descr="social_facebook-01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22125" y="3260550"/>
            <a:ext cx="317418" cy="3174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Shape 210" descr="social_twitter-01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22125" y="3728718"/>
            <a:ext cx="317418" cy="317418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Shape 211"/>
          <p:cNvSpPr txBox="1">
            <a:spLocks noGrp="1"/>
          </p:cNvSpPr>
          <p:nvPr>
            <p:ph type="subTitle" idx="1"/>
          </p:nvPr>
        </p:nvSpPr>
        <p:spPr>
          <a:xfrm>
            <a:off x="2276725" y="3264787"/>
            <a:ext cx="2378700" cy="309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None/>
              <a:defRPr sz="11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212" name="Shape 212"/>
          <p:cNvSpPr txBox="1">
            <a:spLocks noGrp="1"/>
          </p:cNvSpPr>
          <p:nvPr>
            <p:ph type="subTitle" idx="2"/>
          </p:nvPr>
        </p:nvSpPr>
        <p:spPr>
          <a:xfrm>
            <a:off x="2276725" y="3732403"/>
            <a:ext cx="2378700" cy="309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None/>
              <a:defRPr sz="11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213" name="Shape 213"/>
          <p:cNvSpPr txBox="1">
            <a:spLocks noGrp="1"/>
          </p:cNvSpPr>
          <p:nvPr>
            <p:ph type="subTitle" idx="3"/>
          </p:nvPr>
        </p:nvSpPr>
        <p:spPr>
          <a:xfrm>
            <a:off x="2276725" y="4196878"/>
            <a:ext cx="2378700" cy="309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None/>
              <a:defRPr sz="11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214" name="Shape 214"/>
          <p:cNvSpPr txBox="1">
            <a:spLocks noGrp="1"/>
          </p:cNvSpPr>
          <p:nvPr>
            <p:ph type="subTitle" idx="4"/>
          </p:nvPr>
        </p:nvSpPr>
        <p:spPr>
          <a:xfrm>
            <a:off x="5069150" y="3264787"/>
            <a:ext cx="2378700" cy="309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None/>
              <a:defRPr sz="11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215" name="Shape 215"/>
          <p:cNvSpPr txBox="1">
            <a:spLocks noGrp="1"/>
          </p:cNvSpPr>
          <p:nvPr>
            <p:ph type="subTitle" idx="5"/>
          </p:nvPr>
        </p:nvSpPr>
        <p:spPr>
          <a:xfrm>
            <a:off x="5069150" y="3732403"/>
            <a:ext cx="2378700" cy="309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None/>
              <a:defRPr sz="11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1081429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2"/>
          <p:cNvSpPr>
            <a:spLocks noGrp="1"/>
          </p:cNvSpPr>
          <p:nvPr>
            <p:ph type="body" sz="quarter" idx="29" hasCustomPrompt="1"/>
          </p:nvPr>
        </p:nvSpPr>
        <p:spPr>
          <a:xfrm>
            <a:off x="685800" y="1085850"/>
            <a:ext cx="7772400" cy="28575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 marL="0" indent="0" algn="l">
              <a:lnSpc>
                <a:spcPts val="1725"/>
              </a:lnSpc>
              <a:spcBef>
                <a:spcPts val="0"/>
              </a:spcBef>
              <a:buFontTx/>
              <a:buNone/>
              <a:defRPr sz="1350" baseline="0">
                <a:latin typeface="Overpass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685800" y="0"/>
            <a:ext cx="7772400" cy="1028700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/>
          <a:p>
            <a:r>
              <a:rPr lang="en-US" dirty="0"/>
              <a:t>Click to add title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32" hasCustomPrompt="1"/>
          </p:nvPr>
        </p:nvSpPr>
        <p:spPr>
          <a:xfrm>
            <a:off x="685800" y="1657350"/>
            <a:ext cx="7772400" cy="742950"/>
          </a:xfrm>
          <a:prstGeom prst="rect">
            <a:avLst/>
          </a:prstGeom>
        </p:spPr>
        <p:txBody>
          <a:bodyPr vert="horz" lIns="0" tIns="0" rIns="0" bIns="0" anchor="b" anchorCtr="0"/>
          <a:lstStyle>
            <a:lvl1pPr marL="0" indent="0">
              <a:buNone/>
              <a:defRPr sz="1350" baseline="0">
                <a:latin typeface="Overpass"/>
              </a:defRPr>
            </a:lvl1pPr>
            <a:lvl2pPr>
              <a:defRPr sz="1350" baseline="0">
                <a:latin typeface="Overpass"/>
              </a:defRPr>
            </a:lvl2pPr>
            <a:lvl3pPr>
              <a:defRPr sz="1350" baseline="0">
                <a:latin typeface="Overpass"/>
              </a:defRPr>
            </a:lvl3pPr>
            <a:lvl4pPr>
              <a:defRPr sz="1350" baseline="0">
                <a:latin typeface="Overpass"/>
              </a:defRPr>
            </a:lvl4pPr>
            <a:lvl5pPr>
              <a:defRPr sz="1350" baseline="0">
                <a:latin typeface="Overpass"/>
              </a:defRPr>
            </a:lvl5pPr>
          </a:lstStyle>
          <a:p>
            <a:pPr lvl="0"/>
            <a:r>
              <a:rPr lang="en-US" dirty="0"/>
              <a:t>Insert paragraph of copy here. Do not exceed 40 words on slide.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85800" y="2571750"/>
            <a:ext cx="7772400" cy="1828800"/>
          </a:xfrm>
          <a:prstGeom prst="rect">
            <a:avLst/>
          </a:prstGeom>
        </p:spPr>
        <p:txBody>
          <a:bodyPr vert="horz" lIns="0" tIns="0" rIns="0" bIns="0"/>
          <a:lstStyle>
            <a:lvl1pPr marL="257168" indent="-257168">
              <a:buFont typeface="Arial"/>
              <a:buChar char="•"/>
              <a:defRPr sz="1200" baseline="0">
                <a:latin typeface="Overpass"/>
              </a:defRPr>
            </a:lvl1pPr>
            <a:lvl2pPr marL="557199" indent="-214308">
              <a:buFont typeface="Arial"/>
              <a:buChar char="•"/>
              <a:defRPr sz="1200" baseline="0">
                <a:latin typeface="Overpass"/>
              </a:defRPr>
            </a:lvl2pPr>
            <a:lvl3pPr marL="857228" indent="-171446">
              <a:buFont typeface="Arial"/>
              <a:buChar char="•"/>
              <a:defRPr sz="1200" baseline="0">
                <a:latin typeface="Overpass"/>
              </a:defRPr>
            </a:lvl3pPr>
            <a:lvl4pPr marL="1200120" indent="-171446">
              <a:buFont typeface="Arial"/>
              <a:buChar char="•"/>
              <a:defRPr sz="1200" baseline="0">
                <a:latin typeface="Overpass"/>
              </a:defRPr>
            </a:lvl4pPr>
            <a:lvl5pPr marL="1543012" indent="-171446">
              <a:buFont typeface="Arial"/>
              <a:buChar char="•"/>
              <a:defRPr sz="1200" baseline="0">
                <a:latin typeface="Overpass"/>
              </a:defRPr>
            </a:lvl5pPr>
          </a:lstStyle>
          <a:p>
            <a:pPr lvl="0"/>
            <a:r>
              <a:rPr lang="en-US" dirty="0"/>
              <a:t>Bulleted list or additional copy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Slide Number Placeholder 5"/>
          <p:cNvSpPr txBox="1">
            <a:spLocks/>
          </p:cNvSpPr>
          <p:nvPr userDrawn="1"/>
        </p:nvSpPr>
        <p:spPr>
          <a:xfrm>
            <a:off x="291476" y="4855240"/>
            <a:ext cx="346933" cy="116810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r" defTabSz="457200" rtl="0" eaLnBrk="1" latinLnBrk="0" hangingPunct="1">
              <a:defRPr sz="800" kern="1200">
                <a:solidFill>
                  <a:schemeClr val="bg1">
                    <a:lumMod val="65000"/>
                  </a:schemeClr>
                </a:solidFill>
                <a:latin typeface="Open Sans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9816FFF-CE62-C74F-8C41-6F3670508930}" type="slidenum">
              <a:rPr lang="en-US" sz="600" smtClean="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</a:rPr>
              <a:pPr/>
              <a:t>‹#›</a:t>
            </a:fld>
            <a:endParaRPr lang="en-US" sz="600" dirty="0">
              <a:solidFill>
                <a:schemeClr val="tx1"/>
              </a:solidFill>
              <a:latin typeface="Overpass" charset="0"/>
              <a:ea typeface="Overpass" charset="0"/>
              <a:cs typeface="Overpass" charset="0"/>
            </a:endParaRPr>
          </a:p>
        </p:txBody>
      </p:sp>
      <p:sp>
        <p:nvSpPr>
          <p:cNvPr id="1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96740" y="4855240"/>
            <a:ext cx="3418060" cy="116810"/>
          </a:xfrm>
          <a:prstGeom prst="rect">
            <a:avLst/>
          </a:prstGeom>
        </p:spPr>
        <p:txBody>
          <a:bodyPr anchor="ctr" anchorCtr="0"/>
          <a:lstStyle>
            <a:lvl1pPr>
              <a:defRPr sz="60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</a:defRPr>
            </a:lvl1pPr>
          </a:lstStyle>
          <a:p>
            <a:r>
              <a:rPr lang="en-US"/>
              <a:t>Confidential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1457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2"/>
          <p:cNvSpPr>
            <a:spLocks noGrp="1"/>
          </p:cNvSpPr>
          <p:nvPr>
            <p:ph type="body" sz="quarter" idx="29" hasCustomPrompt="1"/>
          </p:nvPr>
        </p:nvSpPr>
        <p:spPr>
          <a:xfrm>
            <a:off x="685800" y="1085850"/>
            <a:ext cx="7772400" cy="28575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 marL="0" indent="0" algn="l">
              <a:lnSpc>
                <a:spcPts val="1725"/>
              </a:lnSpc>
              <a:spcBef>
                <a:spcPts val="0"/>
              </a:spcBef>
              <a:buFontTx/>
              <a:buNone/>
              <a:defRPr sz="1350" baseline="0">
                <a:latin typeface="Overpass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685800" y="0"/>
            <a:ext cx="7772400" cy="1028700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/>
          <a:p>
            <a:r>
              <a:rPr lang="en-US" dirty="0"/>
              <a:t>Click to add title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32" hasCustomPrompt="1"/>
          </p:nvPr>
        </p:nvSpPr>
        <p:spPr>
          <a:xfrm>
            <a:off x="685800" y="1657350"/>
            <a:ext cx="7772400" cy="742950"/>
          </a:xfrm>
          <a:prstGeom prst="rect">
            <a:avLst/>
          </a:prstGeom>
        </p:spPr>
        <p:txBody>
          <a:bodyPr vert="horz" lIns="0" tIns="0" rIns="0" bIns="0" anchor="b" anchorCtr="0"/>
          <a:lstStyle>
            <a:lvl1pPr marL="0" indent="0">
              <a:buNone/>
              <a:defRPr sz="1350" baseline="0">
                <a:latin typeface="Overpass"/>
              </a:defRPr>
            </a:lvl1pPr>
            <a:lvl2pPr>
              <a:defRPr sz="1350" baseline="0">
                <a:latin typeface="Overpass"/>
              </a:defRPr>
            </a:lvl2pPr>
            <a:lvl3pPr>
              <a:defRPr sz="1350" baseline="0">
                <a:latin typeface="Overpass"/>
              </a:defRPr>
            </a:lvl3pPr>
            <a:lvl4pPr>
              <a:defRPr sz="1350" baseline="0">
                <a:latin typeface="Overpass"/>
              </a:defRPr>
            </a:lvl4pPr>
            <a:lvl5pPr>
              <a:defRPr sz="1350" baseline="0">
                <a:latin typeface="Overpass"/>
              </a:defRPr>
            </a:lvl5pPr>
          </a:lstStyle>
          <a:p>
            <a:pPr lvl="0"/>
            <a:r>
              <a:rPr lang="en-US" dirty="0"/>
              <a:t>Insert paragraph of copy here. Do not exceed 40 words on slide.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85800" y="2571750"/>
            <a:ext cx="7772400" cy="1828800"/>
          </a:xfrm>
          <a:prstGeom prst="rect">
            <a:avLst/>
          </a:prstGeom>
        </p:spPr>
        <p:txBody>
          <a:bodyPr vert="horz" lIns="0" tIns="0" rIns="0" bIns="0"/>
          <a:lstStyle>
            <a:lvl1pPr marL="257168" indent="-257168">
              <a:buFont typeface="Arial"/>
              <a:buChar char="•"/>
              <a:defRPr sz="1200" baseline="0">
                <a:latin typeface="Overpass"/>
              </a:defRPr>
            </a:lvl1pPr>
            <a:lvl2pPr marL="557199" indent="-214308">
              <a:buFont typeface="Arial"/>
              <a:buChar char="•"/>
              <a:defRPr sz="1200" baseline="0">
                <a:latin typeface="Overpass"/>
              </a:defRPr>
            </a:lvl2pPr>
            <a:lvl3pPr marL="857228" indent="-171446">
              <a:buFont typeface="Arial"/>
              <a:buChar char="•"/>
              <a:defRPr sz="1200" baseline="0">
                <a:latin typeface="Overpass"/>
              </a:defRPr>
            </a:lvl3pPr>
            <a:lvl4pPr marL="1200120" indent="-171446">
              <a:buFont typeface="Arial"/>
              <a:buChar char="•"/>
              <a:defRPr sz="1200" baseline="0">
                <a:latin typeface="Overpass"/>
              </a:defRPr>
            </a:lvl4pPr>
            <a:lvl5pPr marL="1543012" indent="-171446">
              <a:buFont typeface="Arial"/>
              <a:buChar char="•"/>
              <a:defRPr sz="1200" baseline="0">
                <a:latin typeface="Overpass"/>
              </a:defRPr>
            </a:lvl5pPr>
          </a:lstStyle>
          <a:p>
            <a:pPr lvl="0"/>
            <a:r>
              <a:rPr lang="en-US" dirty="0"/>
              <a:t>Bulleted list or additional copy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Slide Number Placeholder 5"/>
          <p:cNvSpPr txBox="1">
            <a:spLocks/>
          </p:cNvSpPr>
          <p:nvPr userDrawn="1"/>
        </p:nvSpPr>
        <p:spPr>
          <a:xfrm>
            <a:off x="291476" y="4855240"/>
            <a:ext cx="346933" cy="116810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r" defTabSz="457200" rtl="0" eaLnBrk="1" latinLnBrk="0" hangingPunct="1">
              <a:defRPr sz="800" kern="1200">
                <a:solidFill>
                  <a:schemeClr val="bg1">
                    <a:lumMod val="65000"/>
                  </a:schemeClr>
                </a:solidFill>
                <a:latin typeface="Open Sans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9816FFF-CE62-C74F-8C41-6F3670508930}" type="slidenum">
              <a:rPr lang="en-US" sz="600" smtClean="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</a:rPr>
              <a:pPr/>
              <a:t>‹#›</a:t>
            </a:fld>
            <a:endParaRPr lang="en-US" sz="600" dirty="0">
              <a:solidFill>
                <a:schemeClr val="tx1"/>
              </a:solidFill>
              <a:latin typeface="Overpass" charset="0"/>
              <a:ea typeface="Overpass" charset="0"/>
              <a:cs typeface="Overpass" charset="0"/>
            </a:endParaRPr>
          </a:p>
        </p:txBody>
      </p:sp>
      <p:sp>
        <p:nvSpPr>
          <p:cNvPr id="1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96740" y="4855240"/>
            <a:ext cx="3418060" cy="116810"/>
          </a:xfrm>
          <a:prstGeom prst="rect">
            <a:avLst/>
          </a:prstGeom>
        </p:spPr>
        <p:txBody>
          <a:bodyPr anchor="ctr" anchorCtr="0"/>
          <a:lstStyle>
            <a:lvl1pPr>
              <a:defRPr sz="60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</a:defRPr>
            </a:lvl1pPr>
          </a:lstStyle>
          <a:p>
            <a:r>
              <a:rPr lang="en-US"/>
              <a:t>Confidential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452603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2"/>
          <p:cNvSpPr>
            <a:spLocks noGrp="1"/>
          </p:cNvSpPr>
          <p:nvPr>
            <p:ph type="body" sz="quarter" idx="29" hasCustomPrompt="1"/>
          </p:nvPr>
        </p:nvSpPr>
        <p:spPr>
          <a:xfrm>
            <a:off x="685800" y="1085850"/>
            <a:ext cx="7772400" cy="28575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 marL="0" indent="0" algn="l">
              <a:lnSpc>
                <a:spcPts val="1725"/>
              </a:lnSpc>
              <a:spcBef>
                <a:spcPts val="0"/>
              </a:spcBef>
              <a:buFontTx/>
              <a:buNone/>
              <a:defRPr sz="1350" baseline="0">
                <a:latin typeface="Overpass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685800" y="0"/>
            <a:ext cx="7772400" cy="1028700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/>
          <a:p>
            <a:r>
              <a:rPr lang="en-US" dirty="0"/>
              <a:t>Click to add title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32" hasCustomPrompt="1"/>
          </p:nvPr>
        </p:nvSpPr>
        <p:spPr>
          <a:xfrm>
            <a:off x="685800" y="1657350"/>
            <a:ext cx="7772400" cy="742950"/>
          </a:xfrm>
          <a:prstGeom prst="rect">
            <a:avLst/>
          </a:prstGeom>
        </p:spPr>
        <p:txBody>
          <a:bodyPr vert="horz" lIns="0" tIns="0" rIns="0" bIns="0" anchor="b" anchorCtr="0"/>
          <a:lstStyle>
            <a:lvl1pPr marL="0" indent="0">
              <a:buNone/>
              <a:defRPr sz="1350" baseline="0">
                <a:latin typeface="Overpass"/>
              </a:defRPr>
            </a:lvl1pPr>
            <a:lvl2pPr>
              <a:defRPr sz="1350" baseline="0">
                <a:latin typeface="Overpass"/>
              </a:defRPr>
            </a:lvl2pPr>
            <a:lvl3pPr>
              <a:defRPr sz="1350" baseline="0">
                <a:latin typeface="Overpass"/>
              </a:defRPr>
            </a:lvl3pPr>
            <a:lvl4pPr>
              <a:defRPr sz="1350" baseline="0">
                <a:latin typeface="Overpass"/>
              </a:defRPr>
            </a:lvl4pPr>
            <a:lvl5pPr>
              <a:defRPr sz="1350" baseline="0">
                <a:latin typeface="Overpass"/>
              </a:defRPr>
            </a:lvl5pPr>
          </a:lstStyle>
          <a:p>
            <a:pPr lvl="0"/>
            <a:r>
              <a:rPr lang="en-US" dirty="0"/>
              <a:t>Insert paragraph of copy here. Do not exceed 40 words on slide.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85800" y="2571750"/>
            <a:ext cx="7772400" cy="1828800"/>
          </a:xfrm>
          <a:prstGeom prst="rect">
            <a:avLst/>
          </a:prstGeom>
        </p:spPr>
        <p:txBody>
          <a:bodyPr vert="horz" lIns="0" tIns="0" rIns="0" bIns="0"/>
          <a:lstStyle>
            <a:lvl1pPr marL="257168" indent="-257168">
              <a:buFont typeface="Arial"/>
              <a:buChar char="•"/>
              <a:defRPr sz="1200" baseline="0">
                <a:latin typeface="Overpass"/>
              </a:defRPr>
            </a:lvl1pPr>
            <a:lvl2pPr marL="557199" indent="-214308">
              <a:buFont typeface="Arial"/>
              <a:buChar char="•"/>
              <a:defRPr sz="1200" baseline="0">
                <a:latin typeface="Overpass"/>
              </a:defRPr>
            </a:lvl2pPr>
            <a:lvl3pPr marL="857228" indent="-171446">
              <a:buFont typeface="Arial"/>
              <a:buChar char="•"/>
              <a:defRPr sz="1200" baseline="0">
                <a:latin typeface="Overpass"/>
              </a:defRPr>
            </a:lvl3pPr>
            <a:lvl4pPr marL="1200120" indent="-171446">
              <a:buFont typeface="Arial"/>
              <a:buChar char="•"/>
              <a:defRPr sz="1200" baseline="0">
                <a:latin typeface="Overpass"/>
              </a:defRPr>
            </a:lvl4pPr>
            <a:lvl5pPr marL="1543012" indent="-171446">
              <a:buFont typeface="Arial"/>
              <a:buChar char="•"/>
              <a:defRPr sz="1200" baseline="0">
                <a:latin typeface="Overpass"/>
              </a:defRPr>
            </a:lvl5pPr>
          </a:lstStyle>
          <a:p>
            <a:pPr lvl="0"/>
            <a:r>
              <a:rPr lang="en-US" dirty="0"/>
              <a:t>Bulleted list or additional copy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Slide Number Placeholder 5"/>
          <p:cNvSpPr txBox="1">
            <a:spLocks/>
          </p:cNvSpPr>
          <p:nvPr userDrawn="1"/>
        </p:nvSpPr>
        <p:spPr>
          <a:xfrm>
            <a:off x="291476" y="4855240"/>
            <a:ext cx="346933" cy="116810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r" defTabSz="457200" rtl="0" eaLnBrk="1" latinLnBrk="0" hangingPunct="1">
              <a:defRPr sz="800" kern="1200">
                <a:solidFill>
                  <a:schemeClr val="bg1">
                    <a:lumMod val="65000"/>
                  </a:schemeClr>
                </a:solidFill>
                <a:latin typeface="Open Sans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9816FFF-CE62-C74F-8C41-6F3670508930}" type="slidenum">
              <a:rPr lang="en-US" sz="600" smtClean="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</a:rPr>
              <a:pPr/>
              <a:t>‹#›</a:t>
            </a:fld>
            <a:endParaRPr lang="en-US" sz="600" dirty="0">
              <a:solidFill>
                <a:schemeClr val="tx1"/>
              </a:solidFill>
              <a:latin typeface="Overpass" charset="0"/>
              <a:ea typeface="Overpass" charset="0"/>
              <a:cs typeface="Overpass" charset="0"/>
            </a:endParaRPr>
          </a:p>
        </p:txBody>
      </p:sp>
      <p:sp>
        <p:nvSpPr>
          <p:cNvPr id="1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96740" y="4855240"/>
            <a:ext cx="3418060" cy="116810"/>
          </a:xfrm>
          <a:prstGeom prst="rect">
            <a:avLst/>
          </a:prstGeom>
        </p:spPr>
        <p:txBody>
          <a:bodyPr anchor="ctr" anchorCtr="0"/>
          <a:lstStyle>
            <a:lvl1pPr>
              <a:defRPr sz="60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</a:defRPr>
            </a:lvl1pPr>
          </a:lstStyle>
          <a:p>
            <a:r>
              <a:rPr lang="en-US"/>
              <a:t>Confidential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27927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2"/>
          <p:cNvSpPr>
            <a:spLocks noGrp="1"/>
          </p:cNvSpPr>
          <p:nvPr>
            <p:ph type="body" sz="quarter" idx="29" hasCustomPrompt="1"/>
          </p:nvPr>
        </p:nvSpPr>
        <p:spPr>
          <a:xfrm>
            <a:off x="685800" y="1085850"/>
            <a:ext cx="7772400" cy="28575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 marL="0" indent="0" algn="l">
              <a:lnSpc>
                <a:spcPts val="1725"/>
              </a:lnSpc>
              <a:spcBef>
                <a:spcPts val="0"/>
              </a:spcBef>
              <a:buFontTx/>
              <a:buNone/>
              <a:defRPr sz="1350" baseline="0">
                <a:latin typeface="Overpass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685800" y="0"/>
            <a:ext cx="7772400" cy="1028700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/>
          <a:p>
            <a:r>
              <a:rPr lang="en-US" dirty="0"/>
              <a:t>Click to add title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32" hasCustomPrompt="1"/>
          </p:nvPr>
        </p:nvSpPr>
        <p:spPr>
          <a:xfrm>
            <a:off x="685800" y="1657350"/>
            <a:ext cx="7772400" cy="742950"/>
          </a:xfrm>
          <a:prstGeom prst="rect">
            <a:avLst/>
          </a:prstGeom>
        </p:spPr>
        <p:txBody>
          <a:bodyPr vert="horz" lIns="0" tIns="0" rIns="0" bIns="0" anchor="b" anchorCtr="0"/>
          <a:lstStyle>
            <a:lvl1pPr marL="0" indent="0">
              <a:buNone/>
              <a:defRPr sz="1350" baseline="0">
                <a:latin typeface="Overpass"/>
              </a:defRPr>
            </a:lvl1pPr>
            <a:lvl2pPr>
              <a:defRPr sz="1350" baseline="0">
                <a:latin typeface="Overpass"/>
              </a:defRPr>
            </a:lvl2pPr>
            <a:lvl3pPr>
              <a:defRPr sz="1350" baseline="0">
                <a:latin typeface="Overpass"/>
              </a:defRPr>
            </a:lvl3pPr>
            <a:lvl4pPr>
              <a:defRPr sz="1350" baseline="0">
                <a:latin typeface="Overpass"/>
              </a:defRPr>
            </a:lvl4pPr>
            <a:lvl5pPr>
              <a:defRPr sz="1350" baseline="0">
                <a:latin typeface="Overpass"/>
              </a:defRPr>
            </a:lvl5pPr>
          </a:lstStyle>
          <a:p>
            <a:pPr lvl="0"/>
            <a:r>
              <a:rPr lang="en-US" dirty="0"/>
              <a:t>Insert paragraph of copy here. Do not exceed 40 words on slide.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85800" y="2571750"/>
            <a:ext cx="7772400" cy="1828800"/>
          </a:xfrm>
          <a:prstGeom prst="rect">
            <a:avLst/>
          </a:prstGeom>
        </p:spPr>
        <p:txBody>
          <a:bodyPr vert="horz" lIns="0" tIns="0" rIns="0" bIns="0"/>
          <a:lstStyle>
            <a:lvl1pPr marL="257168" indent="-257168">
              <a:buFont typeface="Arial"/>
              <a:buChar char="•"/>
              <a:defRPr sz="1200" baseline="0">
                <a:latin typeface="Overpass"/>
              </a:defRPr>
            </a:lvl1pPr>
            <a:lvl2pPr marL="557199" indent="-214308">
              <a:buFont typeface="Arial"/>
              <a:buChar char="•"/>
              <a:defRPr sz="1200" baseline="0">
                <a:latin typeface="Overpass"/>
              </a:defRPr>
            </a:lvl2pPr>
            <a:lvl3pPr marL="857228" indent="-171446">
              <a:buFont typeface="Arial"/>
              <a:buChar char="•"/>
              <a:defRPr sz="1200" baseline="0">
                <a:latin typeface="Overpass"/>
              </a:defRPr>
            </a:lvl3pPr>
            <a:lvl4pPr marL="1200120" indent="-171446">
              <a:buFont typeface="Arial"/>
              <a:buChar char="•"/>
              <a:defRPr sz="1200" baseline="0">
                <a:latin typeface="Overpass"/>
              </a:defRPr>
            </a:lvl4pPr>
            <a:lvl5pPr marL="1543012" indent="-171446">
              <a:buFont typeface="Arial"/>
              <a:buChar char="•"/>
              <a:defRPr sz="1200" baseline="0">
                <a:latin typeface="Overpass"/>
              </a:defRPr>
            </a:lvl5pPr>
          </a:lstStyle>
          <a:p>
            <a:pPr lvl="0"/>
            <a:r>
              <a:rPr lang="en-US" dirty="0"/>
              <a:t>Bulleted list or additional copy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Slide Number Placeholder 5"/>
          <p:cNvSpPr txBox="1">
            <a:spLocks/>
          </p:cNvSpPr>
          <p:nvPr userDrawn="1"/>
        </p:nvSpPr>
        <p:spPr>
          <a:xfrm>
            <a:off x="291476" y="4855240"/>
            <a:ext cx="346933" cy="116810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r" defTabSz="457200" rtl="0" eaLnBrk="1" latinLnBrk="0" hangingPunct="1">
              <a:defRPr sz="800" kern="1200">
                <a:solidFill>
                  <a:schemeClr val="bg1">
                    <a:lumMod val="65000"/>
                  </a:schemeClr>
                </a:solidFill>
                <a:latin typeface="Open Sans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9816FFF-CE62-C74F-8C41-6F3670508930}" type="slidenum">
              <a:rPr lang="en-US" sz="600" smtClean="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</a:rPr>
              <a:pPr/>
              <a:t>‹#›</a:t>
            </a:fld>
            <a:endParaRPr lang="en-US" sz="600" dirty="0">
              <a:solidFill>
                <a:schemeClr val="tx1"/>
              </a:solidFill>
              <a:latin typeface="Overpass" charset="0"/>
              <a:ea typeface="Overpass" charset="0"/>
              <a:cs typeface="Overpass" charset="0"/>
            </a:endParaRPr>
          </a:p>
        </p:txBody>
      </p:sp>
      <p:sp>
        <p:nvSpPr>
          <p:cNvPr id="1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96740" y="4855240"/>
            <a:ext cx="3418060" cy="116810"/>
          </a:xfrm>
          <a:prstGeom prst="rect">
            <a:avLst/>
          </a:prstGeom>
        </p:spPr>
        <p:txBody>
          <a:bodyPr anchor="ctr" anchorCtr="0"/>
          <a:lstStyle>
            <a:lvl1pPr>
              <a:defRPr sz="60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</a:defRPr>
            </a:lvl1pPr>
          </a:lstStyle>
          <a:p>
            <a:r>
              <a:rPr lang="en-US"/>
              <a:t>Confidential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543701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red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 txBox="1">
            <a:spLocks noGrp="1"/>
          </p:cNvSpPr>
          <p:nvPr>
            <p:ph type="title"/>
          </p:nvPr>
        </p:nvSpPr>
        <p:spPr>
          <a:xfrm>
            <a:off x="1821825" y="2171700"/>
            <a:ext cx="5943600" cy="685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68" name="Shape 168"/>
          <p:cNvSpPr txBox="1">
            <a:spLocks noGrp="1"/>
          </p:cNvSpPr>
          <p:nvPr>
            <p:ph type="subTitle" idx="1"/>
          </p:nvPr>
        </p:nvSpPr>
        <p:spPr>
          <a:xfrm>
            <a:off x="1821825" y="3048000"/>
            <a:ext cx="5029200" cy="285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None/>
              <a:defRPr sz="1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69" name="Shape 169"/>
          <p:cNvSpPr txBox="1">
            <a:spLocks noGrp="1"/>
          </p:cNvSpPr>
          <p:nvPr>
            <p:ph type="subTitle" idx="2"/>
          </p:nvPr>
        </p:nvSpPr>
        <p:spPr>
          <a:xfrm>
            <a:off x="1821825" y="3505200"/>
            <a:ext cx="4572000" cy="120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tructur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 txBox="1">
            <a:spLocks noGrp="1"/>
          </p:cNvSpPr>
          <p:nvPr>
            <p:ph type="title"/>
          </p:nvPr>
        </p:nvSpPr>
        <p:spPr>
          <a:xfrm>
            <a:off x="1821825" y="2171700"/>
            <a:ext cx="5943600" cy="685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72" name="Shape 172"/>
          <p:cNvSpPr txBox="1">
            <a:spLocks noGrp="1"/>
          </p:cNvSpPr>
          <p:nvPr>
            <p:ph type="subTitle" idx="1"/>
          </p:nvPr>
        </p:nvSpPr>
        <p:spPr>
          <a:xfrm>
            <a:off x="1821825" y="3048000"/>
            <a:ext cx="5029200" cy="285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None/>
              <a:defRPr sz="1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73" name="Shape 173"/>
          <p:cNvSpPr txBox="1">
            <a:spLocks noGrp="1"/>
          </p:cNvSpPr>
          <p:nvPr>
            <p:ph type="subTitle" idx="2"/>
          </p:nvPr>
        </p:nvSpPr>
        <p:spPr>
          <a:xfrm>
            <a:off x="1821825" y="3505200"/>
            <a:ext cx="4572000" cy="120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natur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 txBox="1">
            <a:spLocks noGrp="1"/>
          </p:cNvSpPr>
          <p:nvPr>
            <p:ph type="title"/>
          </p:nvPr>
        </p:nvSpPr>
        <p:spPr>
          <a:xfrm>
            <a:off x="1821825" y="2171700"/>
            <a:ext cx="5943600" cy="685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76" name="Shape 176"/>
          <p:cNvSpPr txBox="1">
            <a:spLocks noGrp="1"/>
          </p:cNvSpPr>
          <p:nvPr>
            <p:ph type="subTitle" idx="1"/>
          </p:nvPr>
        </p:nvSpPr>
        <p:spPr>
          <a:xfrm>
            <a:off x="1821825" y="3048000"/>
            <a:ext cx="5029200" cy="285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None/>
              <a:defRPr sz="1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77" name="Shape 177"/>
          <p:cNvSpPr txBox="1">
            <a:spLocks noGrp="1"/>
          </p:cNvSpPr>
          <p:nvPr>
            <p:ph type="subTitle" idx="2"/>
          </p:nvPr>
        </p:nvSpPr>
        <p:spPr>
          <a:xfrm>
            <a:off x="1821825" y="3505200"/>
            <a:ext cx="4572000" cy="120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image" Target="../media/image2.png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image" Target="../media/image1.png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5.xml"/><Relationship Id="rId2" Type="http://schemas.openxmlformats.org/officeDocument/2006/relationships/slideLayout" Target="../slideLayouts/slideLayout34.xml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  <a:endParaRPr lang="en" sz="1000">
              <a:solidFill>
                <a:schemeClr val="dk2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3">
            <a:alphaModFix/>
          </a:blip>
          <a:stretch>
            <a:fillRect/>
          </a:stretch>
        </a:blip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body" idx="1"/>
          </p:nvPr>
        </p:nvSpPr>
        <p:spPr>
          <a:xfrm>
            <a:off x="826650" y="1360218"/>
            <a:ext cx="7490700" cy="3062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lnSpc>
                <a:spcPct val="115000"/>
              </a:lnSpc>
              <a:spcBef>
                <a:spcPts val="600"/>
              </a:spcBef>
              <a:buClr>
                <a:schemeClr val="dk1"/>
              </a:buClr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15000"/>
              </a:lnSpc>
              <a:spcBef>
                <a:spcPts val="480"/>
              </a:spcBef>
              <a:buClr>
                <a:schemeClr val="dk1"/>
              </a:buClr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15000"/>
              </a:lnSpc>
              <a:spcBef>
                <a:spcPts val="480"/>
              </a:spcBef>
              <a:buClr>
                <a:schemeClr val="dk1"/>
              </a:buClr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15000"/>
              </a:lnSpc>
              <a:spcBef>
                <a:spcPts val="360"/>
              </a:spcBef>
              <a:buClr>
                <a:schemeClr val="dk1"/>
              </a:buClr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15000"/>
              </a:lnSpc>
              <a:spcBef>
                <a:spcPts val="360"/>
              </a:spcBef>
              <a:buClr>
                <a:schemeClr val="dk1"/>
              </a:buClr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15000"/>
              </a:lnSpc>
              <a:spcBef>
                <a:spcPts val="360"/>
              </a:spcBef>
              <a:buClr>
                <a:schemeClr val="dk1"/>
              </a:buClr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15000"/>
              </a:lnSpc>
              <a:spcBef>
                <a:spcPts val="360"/>
              </a:spcBef>
              <a:buClr>
                <a:schemeClr val="dk1"/>
              </a:buClr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15000"/>
              </a:lnSpc>
              <a:spcBef>
                <a:spcPts val="360"/>
              </a:spcBef>
              <a:buClr>
                <a:schemeClr val="dk1"/>
              </a:buClr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15000"/>
              </a:lnSpc>
              <a:spcBef>
                <a:spcPts val="360"/>
              </a:spcBef>
              <a:buClr>
                <a:schemeClr val="dk1"/>
              </a:buClr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sldNum" idx="12"/>
          </p:nvPr>
        </p:nvSpPr>
        <p:spPr>
          <a:xfrm>
            <a:off x="103327" y="4733943"/>
            <a:ext cx="3606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fld id="{00000000-1234-1234-1234-123412341234}" type="slidenum">
              <a:rPr lang="en" sz="800"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 lang="en" sz="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53" name="Shape 53" descr="logo_interior_black.png"/>
          <p:cNvPicPr preferRelativeResize="0"/>
          <p:nvPr/>
        </p:nvPicPr>
        <p:blipFill rotWithShape="1">
          <a:blip r:embed="rId24">
            <a:alphaModFix/>
          </a:blip>
          <a:srcRect t="396" b="386"/>
          <a:stretch/>
        </p:blipFill>
        <p:spPr>
          <a:xfrm>
            <a:off x="8327450" y="4819525"/>
            <a:ext cx="654674" cy="209000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Shape 54"/>
          <p:cNvSpPr txBox="1">
            <a:spLocks noGrp="1"/>
          </p:cNvSpPr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55" name="Shape 55"/>
          <p:cNvSpPr txBox="1"/>
          <p:nvPr/>
        </p:nvSpPr>
        <p:spPr>
          <a:xfrm>
            <a:off x="3361500" y="4733950"/>
            <a:ext cx="24210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8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GENERAL DISTRIBUTION</a:t>
            </a: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700" r:id="rId17"/>
    <p:sldLayoutId id="2147483701" r:id="rId18"/>
    <p:sldLayoutId id="2147483702" r:id="rId19"/>
    <p:sldLayoutId id="2147483703" r:id="rId20"/>
    <p:sldLayoutId id="2147483704" r:id="rId2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5">
            <a:alphaModFix/>
          </a:blip>
          <a:stretch>
            <a:fillRect/>
          </a:stretch>
        </a:blipFill>
        <a:effectLst/>
      </p:bgPr>
    </p:bg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Shape 165" descr="logo_large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42000" y="1505843"/>
            <a:ext cx="1455249" cy="470524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18.emf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0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hyperlink" Target="https://releases.ansible.com/ansible-tower/setup-bundle/ansible-tower-setup-bundle-latest.el7.tar.gz" TargetMode="External"/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18.emf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32.xml"/><Relationship Id="rId5" Type="http://schemas.openxmlformats.org/officeDocument/2006/relationships/image" Target="../media/image18.emf"/><Relationship Id="rId4" Type="http://schemas.openxmlformats.org/officeDocument/2006/relationships/image" Target="../media/image22.emf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8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 txBox="1">
            <a:spLocks noGrp="1"/>
          </p:cNvSpPr>
          <p:nvPr>
            <p:ph type="title"/>
          </p:nvPr>
        </p:nvSpPr>
        <p:spPr>
          <a:xfrm>
            <a:off x="1821825" y="2062455"/>
            <a:ext cx="5943600" cy="6858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en-US" dirty="0"/>
              <a:t>Ansible and Ansible Tower</a:t>
            </a:r>
            <a:endParaRPr lang="en" dirty="0"/>
          </a:p>
        </p:txBody>
      </p:sp>
      <p:sp>
        <p:nvSpPr>
          <p:cNvPr id="231" name="Shape 231"/>
          <p:cNvSpPr txBox="1">
            <a:spLocks noGrp="1"/>
          </p:cNvSpPr>
          <p:nvPr>
            <p:ph type="subTitle" idx="2"/>
          </p:nvPr>
        </p:nvSpPr>
        <p:spPr>
          <a:xfrm>
            <a:off x="1821825" y="2783598"/>
            <a:ext cx="4572000" cy="1562555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800" dirty="0"/>
              <a:t>Jim Garrett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1800" dirty="0"/>
              <a:t>Senior Solution Architect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1800" dirty="0"/>
              <a:t>jgarrett@redhat.com</a:t>
            </a:r>
          </a:p>
          <a:p>
            <a:pPr lvl="0" rtl="0">
              <a:spcBef>
                <a:spcPts val="0"/>
              </a:spcBef>
              <a:buNone/>
            </a:pPr>
            <a:endParaRPr lang="en-US" sz="1800" dirty="0"/>
          </a:p>
          <a:p>
            <a:pPr lvl="0" rtl="0">
              <a:spcBef>
                <a:spcPts val="0"/>
              </a:spcBef>
              <a:buNone/>
            </a:pPr>
            <a:r>
              <a:rPr lang="en-US" sz="1800" dirty="0"/>
              <a:t>May 2018</a:t>
            </a:r>
            <a:endParaRPr lang="en" sz="18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8774C5D-FC8A-4363-8947-0132649421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26650" y="1866507"/>
            <a:ext cx="7490700" cy="1410486"/>
          </a:xfrm>
        </p:spPr>
        <p:txBody>
          <a:bodyPr/>
          <a:lstStyle/>
          <a:p>
            <a:pPr algn="ctr">
              <a:buNone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https://github.com/jimgarrett123/ansible-workshop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239A292-054F-4FA1-AE12-BCA464537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Location</a:t>
            </a:r>
          </a:p>
        </p:txBody>
      </p:sp>
    </p:spTree>
    <p:extLst>
      <p:ext uri="{BB962C8B-B14F-4D97-AF65-F5344CB8AC3E}">
        <p14:creationId xmlns:p14="http://schemas.microsoft.com/office/powerpoint/2010/main" val="9403681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3"/>
          <p:cNvSpPr>
            <a:spLocks noGrp="1"/>
          </p:cNvSpPr>
          <p:nvPr>
            <p:ph type="title"/>
          </p:nvPr>
        </p:nvSpPr>
        <p:spPr>
          <a:xfrm>
            <a:off x="1657350" y="0"/>
            <a:ext cx="5829300" cy="512466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pPr algn="l">
              <a:defRPr/>
            </a:pPr>
            <a:r>
              <a:rPr lang="en-US" sz="1500" dirty="0">
                <a:solidFill>
                  <a:schemeClr val="accent6"/>
                </a:solidFill>
                <a:ea typeface="+mj-ea"/>
                <a:cs typeface="+mj-cs"/>
              </a:rPr>
              <a:t>How </a:t>
            </a:r>
            <a:r>
              <a:rPr lang="en-US" sz="1500" dirty="0">
                <a:solidFill>
                  <a:schemeClr val="accent1"/>
                </a:solidFill>
                <a:ea typeface="+mj-ea"/>
                <a:cs typeface="+mj-cs"/>
              </a:rPr>
              <a:t>ANSIBLE</a:t>
            </a:r>
            <a:r>
              <a:rPr lang="en-US" sz="1500" dirty="0">
                <a:solidFill>
                  <a:schemeClr val="accent6"/>
                </a:solidFill>
                <a:ea typeface="+mj-ea"/>
                <a:cs typeface="+mj-cs"/>
              </a:rPr>
              <a:t> Works – Simplicity – Command Line</a:t>
            </a:r>
          </a:p>
        </p:txBody>
      </p:sp>
      <p:pic>
        <p:nvPicPr>
          <p:cNvPr id="49" name="Shape 485"/>
          <p:cNvPicPr preferRelativeResize="0"/>
          <p:nvPr/>
        </p:nvPicPr>
        <p:blipFill rotWithShape="1">
          <a:blip r:embed="rId2">
            <a:alphaModFix/>
          </a:blip>
          <a:srcRect t="5970"/>
          <a:stretch/>
        </p:blipFill>
        <p:spPr>
          <a:xfrm>
            <a:off x="170822" y="608967"/>
            <a:ext cx="8802356" cy="40032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7CEB77D-F168-4659-891F-32F9F499EE54}"/>
              </a:ext>
            </a:extLst>
          </p:cNvPr>
          <p:cNvSpPr txBox="1"/>
          <p:nvPr/>
        </p:nvSpPr>
        <p:spPr>
          <a:xfrm>
            <a:off x="2762851" y="3978502"/>
            <a:ext cx="36182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$ ansible all -m ping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4114632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3"/>
          <p:cNvSpPr>
            <a:spLocks noGrp="1"/>
          </p:cNvSpPr>
          <p:nvPr>
            <p:ph type="title"/>
          </p:nvPr>
        </p:nvSpPr>
        <p:spPr>
          <a:xfrm>
            <a:off x="1657350" y="0"/>
            <a:ext cx="5829300" cy="442127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pPr>
              <a:defRPr/>
            </a:pPr>
            <a:r>
              <a:rPr lang="en-US" sz="1500" dirty="0">
                <a:solidFill>
                  <a:schemeClr val="accent6"/>
                </a:solidFill>
                <a:ea typeface="+mj-ea"/>
                <a:cs typeface="+mj-cs"/>
              </a:rPr>
              <a:t>How </a:t>
            </a:r>
            <a:r>
              <a:rPr lang="en-US" sz="1500" dirty="0">
                <a:solidFill>
                  <a:schemeClr val="accent1"/>
                </a:solidFill>
                <a:ea typeface="+mj-ea"/>
                <a:cs typeface="+mj-cs"/>
              </a:rPr>
              <a:t>ANSIBLE</a:t>
            </a:r>
            <a:r>
              <a:rPr lang="en-US" sz="1500" dirty="0">
                <a:solidFill>
                  <a:schemeClr val="accent6"/>
                </a:solidFill>
                <a:ea typeface="+mj-ea"/>
                <a:cs typeface="+mj-cs"/>
              </a:rPr>
              <a:t> Works – Simplicity - playbook</a:t>
            </a:r>
          </a:p>
        </p:txBody>
      </p:sp>
      <p:pic>
        <p:nvPicPr>
          <p:cNvPr id="4" name="Shape 494"/>
          <p:cNvPicPr preferRelativeResize="0"/>
          <p:nvPr/>
        </p:nvPicPr>
        <p:blipFill rotWithShape="1">
          <a:blip r:embed="rId3">
            <a:alphaModFix/>
          </a:blip>
          <a:srcRect t="8981" b="9365"/>
          <a:stretch/>
        </p:blipFill>
        <p:spPr>
          <a:xfrm>
            <a:off x="0" y="449663"/>
            <a:ext cx="9144000" cy="3770292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2278F63-AFA3-43E6-A59B-20A54A8802C7}"/>
              </a:ext>
            </a:extLst>
          </p:cNvPr>
          <p:cNvSpPr txBox="1"/>
          <p:nvPr/>
        </p:nvSpPr>
        <p:spPr>
          <a:xfrm>
            <a:off x="818495" y="4219955"/>
            <a:ext cx="71577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$ ansible-playbook </a:t>
            </a:r>
            <a:r>
              <a:rPr lang="en-US" sz="2800" b="1" dirty="0" err="1"/>
              <a:t>simple_playbook.yml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1704607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3"/>
          <p:cNvSpPr>
            <a:spLocks noGrp="1"/>
          </p:cNvSpPr>
          <p:nvPr>
            <p:ph type="title"/>
          </p:nvPr>
        </p:nvSpPr>
        <p:spPr>
          <a:xfrm>
            <a:off x="1657350" y="0"/>
            <a:ext cx="5829300" cy="1028700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pPr algn="l">
              <a:defRPr/>
            </a:pPr>
            <a:r>
              <a:rPr lang="en-US" sz="1500" dirty="0">
                <a:solidFill>
                  <a:schemeClr val="accent6"/>
                </a:solidFill>
                <a:ea typeface="+mj-ea"/>
                <a:cs typeface="+mj-cs"/>
              </a:rPr>
              <a:t>How </a:t>
            </a:r>
            <a:r>
              <a:rPr lang="en-US" sz="1500" dirty="0">
                <a:solidFill>
                  <a:schemeClr val="accent1"/>
                </a:solidFill>
                <a:ea typeface="+mj-ea"/>
                <a:cs typeface="+mj-cs"/>
              </a:rPr>
              <a:t>ANSIBLE</a:t>
            </a:r>
            <a:r>
              <a:rPr lang="en-US" sz="1500" dirty="0">
                <a:solidFill>
                  <a:schemeClr val="accent6"/>
                </a:solidFill>
                <a:ea typeface="+mj-ea"/>
                <a:cs typeface="+mj-cs"/>
              </a:rPr>
              <a:t> Works – Inventory file example</a:t>
            </a:r>
          </a:p>
        </p:txBody>
      </p:sp>
      <p:sp>
        <p:nvSpPr>
          <p:cNvPr id="5" name="Shape 503"/>
          <p:cNvSpPr txBox="1">
            <a:spLocks/>
          </p:cNvSpPr>
          <p:nvPr/>
        </p:nvSpPr>
        <p:spPr>
          <a:xfrm>
            <a:off x="1371600" y="1371601"/>
            <a:ext cx="5943600" cy="3257550"/>
          </a:xfrm>
          <a:prstGeom prst="rect">
            <a:avLst/>
          </a:prstGeom>
          <a:noFill/>
          <a:ln>
            <a:noFill/>
          </a:ln>
        </p:spPr>
        <p:txBody>
          <a:bodyPr lIns="114038" tIns="114038" rIns="114038" bIns="114038" anchor="t" anchorCtr="0">
            <a:noAutofit/>
          </a:bodyPr>
          <a:lstStyle>
            <a:lvl1pPr marL="342891" indent="-342891" algn="l" defTabSz="457189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32" indent="-285744" algn="l" defTabSz="457189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1142971" indent="-228594" algn="l" defTabSz="457189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1600160" indent="-228594" algn="l" defTabSz="457189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2057349" indent="-228594" algn="l" defTabSz="457189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2514537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ct val="25000"/>
              <a:buNone/>
            </a:pPr>
            <a:r>
              <a:rPr lang="en" sz="1800" b="1" dirty="0">
                <a:solidFill>
                  <a:srgbClr val="404040"/>
                </a:solidFill>
              </a:rPr>
              <a:t>[web]</a:t>
            </a:r>
            <a:br>
              <a:rPr lang="en" sz="1800" b="1" dirty="0">
                <a:solidFill>
                  <a:srgbClr val="404040"/>
                </a:solidFill>
              </a:rPr>
            </a:br>
            <a:r>
              <a:rPr lang="en-US" sz="1800" b="1" dirty="0">
                <a:solidFill>
                  <a:srgbClr val="404040"/>
                </a:solidFill>
              </a:rPr>
              <a:t>r2d2</a:t>
            </a:r>
            <a:r>
              <a:rPr lang="en" sz="1800" b="1" dirty="0">
                <a:solidFill>
                  <a:srgbClr val="404040"/>
                </a:solidFill>
              </a:rPr>
              <a:t>.example.com</a:t>
            </a:r>
            <a:br>
              <a:rPr lang="en" sz="1800" b="1" dirty="0">
                <a:solidFill>
                  <a:srgbClr val="404040"/>
                </a:solidFill>
              </a:rPr>
            </a:br>
            <a:r>
              <a:rPr lang="en-US" sz="1800" b="1" dirty="0">
                <a:solidFill>
                  <a:srgbClr val="404040"/>
                </a:solidFill>
              </a:rPr>
              <a:t>c3po</a:t>
            </a:r>
            <a:r>
              <a:rPr lang="en" sz="1800" b="1" dirty="0">
                <a:solidFill>
                  <a:srgbClr val="404040"/>
                </a:solidFill>
              </a:rPr>
              <a:t>.example.com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ct val="25000"/>
              <a:buNone/>
            </a:pPr>
            <a:br>
              <a:rPr lang="en" sz="1800" b="1" dirty="0">
                <a:solidFill>
                  <a:srgbClr val="404040"/>
                </a:solidFill>
              </a:rPr>
            </a:br>
            <a:r>
              <a:rPr lang="en" sz="1800" b="1" dirty="0">
                <a:solidFill>
                  <a:srgbClr val="404040"/>
                </a:solidFill>
              </a:rPr>
              <a:t>[dbservers]</a:t>
            </a:r>
            <a:br>
              <a:rPr lang="en" sz="1800" b="1" dirty="0">
                <a:solidFill>
                  <a:srgbClr val="404040"/>
                </a:solidFill>
              </a:rPr>
            </a:br>
            <a:r>
              <a:rPr lang="en" sz="1800" b="1" dirty="0">
                <a:solidFill>
                  <a:srgbClr val="404040"/>
                </a:solidFill>
              </a:rPr>
              <a:t>mysql.example.com</a:t>
            </a:r>
            <a:br>
              <a:rPr lang="en" sz="1800" b="1" dirty="0">
                <a:solidFill>
                  <a:srgbClr val="404040"/>
                </a:solidFill>
              </a:rPr>
            </a:br>
            <a:r>
              <a:rPr lang="en" sz="1800" b="1" dirty="0">
                <a:solidFill>
                  <a:srgbClr val="404040"/>
                </a:solidFill>
              </a:rPr>
              <a:t>postgre.example.com</a:t>
            </a:r>
          </a:p>
        </p:txBody>
      </p:sp>
      <p:pic>
        <p:nvPicPr>
          <p:cNvPr id="4" name="Shape 50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794075" y="1389889"/>
            <a:ext cx="3213783" cy="219701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885025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3"/>
          <p:cNvSpPr>
            <a:spLocks noGrp="1"/>
          </p:cNvSpPr>
          <p:nvPr>
            <p:ph type="title"/>
          </p:nvPr>
        </p:nvSpPr>
        <p:spPr>
          <a:xfrm>
            <a:off x="1657350" y="0"/>
            <a:ext cx="5829300" cy="1028700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pPr algn="l">
              <a:defRPr/>
            </a:pPr>
            <a:r>
              <a:rPr lang="en-US" sz="1500" dirty="0">
                <a:solidFill>
                  <a:schemeClr val="accent6"/>
                </a:solidFill>
                <a:ea typeface="+mj-ea"/>
                <a:cs typeface="+mj-cs"/>
              </a:rPr>
              <a:t>How </a:t>
            </a:r>
            <a:r>
              <a:rPr lang="en-US" sz="1500" dirty="0">
                <a:solidFill>
                  <a:schemeClr val="accent1"/>
                </a:solidFill>
                <a:ea typeface="+mj-ea"/>
                <a:cs typeface="+mj-cs"/>
              </a:rPr>
              <a:t>ANSIBLE</a:t>
            </a:r>
            <a:r>
              <a:rPr lang="en-US" sz="1500" dirty="0">
                <a:solidFill>
                  <a:schemeClr val="accent6"/>
                </a:solidFill>
                <a:ea typeface="+mj-ea"/>
                <a:cs typeface="+mj-cs"/>
              </a:rPr>
              <a:t> Works – Playbook</a:t>
            </a:r>
          </a:p>
        </p:txBody>
      </p:sp>
      <p:sp>
        <p:nvSpPr>
          <p:cNvPr id="4" name="Shape 510"/>
          <p:cNvSpPr txBox="1"/>
          <p:nvPr/>
        </p:nvSpPr>
        <p:spPr>
          <a:xfrm>
            <a:off x="1665514" y="1085850"/>
            <a:ext cx="6049736" cy="3788569"/>
          </a:xfrm>
          <a:prstGeom prst="rect">
            <a:avLst/>
          </a:prstGeom>
          <a:noFill/>
          <a:ln>
            <a:noFill/>
          </a:ln>
        </p:spPr>
        <p:txBody>
          <a:bodyPr lIns="125700" tIns="62850" rIns="125700" bIns="62850" anchor="t" anchorCtr="0">
            <a:noAutofit/>
          </a:bodyPr>
          <a:lstStyle/>
          <a:p>
            <a:pPr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---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- name: install and start apache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hosts: web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vars:    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http_port: 80    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max_clients: 200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remote_user: root</a:t>
            </a:r>
          </a:p>
          <a:p>
            <a:pPr>
              <a:spcBef>
                <a:spcPts val="450"/>
              </a:spcBef>
              <a:buClr>
                <a:schemeClr val="dk1"/>
              </a:buClr>
            </a:pPr>
            <a:endParaRPr sz="1050" b="1" dirty="0">
              <a:solidFill>
                <a:srgbClr val="0E101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tasks: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- name: install httpd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yum: pkg=httpd state=latest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- name: write the apache config file     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template: src=/srv/httpd.j2 dest=/etc/httpd.conf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- name: start httpd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service: name=httpd state=running</a:t>
            </a:r>
          </a:p>
        </p:txBody>
      </p:sp>
      <p:pic>
        <p:nvPicPr>
          <p:cNvPr id="7" name="Shape 512" descr="5067471752_1fa8a4ab15.jp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29250" y="1071919"/>
            <a:ext cx="2228850" cy="247138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176958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3"/>
          <p:cNvSpPr>
            <a:spLocks noGrp="1"/>
          </p:cNvSpPr>
          <p:nvPr>
            <p:ph type="title"/>
          </p:nvPr>
        </p:nvSpPr>
        <p:spPr>
          <a:xfrm>
            <a:off x="1657350" y="0"/>
            <a:ext cx="5829300" cy="1028700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pPr algn="l">
              <a:defRPr/>
            </a:pPr>
            <a:r>
              <a:rPr lang="en-US" sz="1500" dirty="0">
                <a:solidFill>
                  <a:schemeClr val="accent6"/>
                </a:solidFill>
                <a:ea typeface="+mj-ea"/>
                <a:cs typeface="+mj-cs"/>
              </a:rPr>
              <a:t>How </a:t>
            </a:r>
            <a:r>
              <a:rPr lang="en-US" sz="1500" dirty="0">
                <a:solidFill>
                  <a:schemeClr val="accent1"/>
                </a:solidFill>
                <a:ea typeface="+mj-ea"/>
                <a:cs typeface="+mj-cs"/>
              </a:rPr>
              <a:t>ANSIBLE</a:t>
            </a:r>
            <a:r>
              <a:rPr lang="en-US" sz="1500" dirty="0">
                <a:solidFill>
                  <a:schemeClr val="accent6"/>
                </a:solidFill>
                <a:ea typeface="+mj-ea"/>
                <a:cs typeface="+mj-cs"/>
              </a:rPr>
              <a:t> Works – Playbook - hosts</a:t>
            </a:r>
          </a:p>
        </p:txBody>
      </p:sp>
      <p:sp>
        <p:nvSpPr>
          <p:cNvPr id="4" name="Shape 510"/>
          <p:cNvSpPr txBox="1"/>
          <p:nvPr/>
        </p:nvSpPr>
        <p:spPr>
          <a:xfrm>
            <a:off x="1665514" y="1085850"/>
            <a:ext cx="6049736" cy="3788569"/>
          </a:xfrm>
          <a:prstGeom prst="rect">
            <a:avLst/>
          </a:prstGeom>
          <a:noFill/>
          <a:ln>
            <a:noFill/>
          </a:ln>
        </p:spPr>
        <p:txBody>
          <a:bodyPr lIns="125700" tIns="62850" rIns="125700" bIns="62850" anchor="t" anchorCtr="0">
            <a:noAutofit/>
          </a:bodyPr>
          <a:lstStyle/>
          <a:p>
            <a:pPr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---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- name: install and start apache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" sz="1050" b="1" dirty="0">
                <a:latin typeface="Courier New"/>
                <a:ea typeface="Courier New"/>
                <a:cs typeface="Courier New"/>
                <a:sym typeface="Courier New"/>
              </a:rPr>
              <a:t>hosts:</a:t>
            </a:r>
            <a:r>
              <a:rPr lang="en" sz="1050" b="1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2100" b="1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web</a:t>
            </a:r>
            <a:endParaRPr lang="en" sz="1050" b="1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vars:    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http_port: 80    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max_clients: 200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remote_user: root</a:t>
            </a:r>
          </a:p>
          <a:p>
            <a:pPr>
              <a:spcBef>
                <a:spcPts val="450"/>
              </a:spcBef>
              <a:buClr>
                <a:schemeClr val="dk1"/>
              </a:buClr>
            </a:pPr>
            <a:endParaRPr sz="1050" b="1" dirty="0">
              <a:solidFill>
                <a:srgbClr val="0E101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tasks: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- name: install httpd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yum: pkg=httpd state=latest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- name: write the apache config file     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template: src=/srv/httpd.j2 dest=/etc/httpd.conf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- name: start httpd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service: name=httpd state=running</a:t>
            </a:r>
          </a:p>
        </p:txBody>
      </p:sp>
      <p:pic>
        <p:nvPicPr>
          <p:cNvPr id="7" name="Shape 512" descr="5067471752_1fa8a4ab15.jp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29250" y="1071919"/>
            <a:ext cx="2228850" cy="247138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170758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3"/>
          <p:cNvSpPr>
            <a:spLocks noGrp="1"/>
          </p:cNvSpPr>
          <p:nvPr>
            <p:ph type="title"/>
          </p:nvPr>
        </p:nvSpPr>
        <p:spPr>
          <a:xfrm>
            <a:off x="1657350" y="0"/>
            <a:ext cx="5829300" cy="1028700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pPr algn="l">
              <a:defRPr/>
            </a:pPr>
            <a:r>
              <a:rPr lang="en-US" sz="1500" dirty="0">
                <a:solidFill>
                  <a:schemeClr val="accent6"/>
                </a:solidFill>
                <a:ea typeface="+mj-ea"/>
                <a:cs typeface="+mj-cs"/>
              </a:rPr>
              <a:t>How </a:t>
            </a:r>
            <a:r>
              <a:rPr lang="en-US" sz="1500" dirty="0">
                <a:solidFill>
                  <a:schemeClr val="accent1"/>
                </a:solidFill>
                <a:ea typeface="+mj-ea"/>
                <a:cs typeface="+mj-cs"/>
              </a:rPr>
              <a:t>ANSIBLE</a:t>
            </a:r>
            <a:r>
              <a:rPr lang="en-US" sz="1500" dirty="0">
                <a:solidFill>
                  <a:schemeClr val="accent6"/>
                </a:solidFill>
                <a:ea typeface="+mj-ea"/>
                <a:cs typeface="+mj-cs"/>
              </a:rPr>
              <a:t> Works – Playbook - Variables</a:t>
            </a:r>
          </a:p>
        </p:txBody>
      </p:sp>
      <p:sp>
        <p:nvSpPr>
          <p:cNvPr id="4" name="Shape 510"/>
          <p:cNvSpPr txBox="1"/>
          <p:nvPr/>
        </p:nvSpPr>
        <p:spPr>
          <a:xfrm>
            <a:off x="1665514" y="1085850"/>
            <a:ext cx="6049736" cy="3788569"/>
          </a:xfrm>
          <a:prstGeom prst="rect">
            <a:avLst/>
          </a:prstGeom>
          <a:noFill/>
          <a:ln>
            <a:noFill/>
          </a:ln>
        </p:spPr>
        <p:txBody>
          <a:bodyPr lIns="125700" tIns="62850" rIns="125700" bIns="62850" anchor="t" anchorCtr="0">
            <a:noAutofit/>
          </a:bodyPr>
          <a:lstStyle/>
          <a:p>
            <a:pPr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---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- name: install and start apache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hosts: web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vars:    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050" b="1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http_port: 80    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    max_clients: 200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remote_user: root</a:t>
            </a:r>
          </a:p>
          <a:p>
            <a:pPr>
              <a:spcBef>
                <a:spcPts val="450"/>
              </a:spcBef>
              <a:buClr>
                <a:schemeClr val="dk1"/>
              </a:buClr>
            </a:pPr>
            <a:endParaRPr sz="1050" b="1" dirty="0">
              <a:solidFill>
                <a:srgbClr val="0E101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tasks: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- name: install httpd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yum: pkg=httpd state=latest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- name: write the apache config file     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template: src=/srv/httpd.j2 dest=/etc/httpd.conf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- name: start httpd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service: name=httpd state=running</a:t>
            </a:r>
          </a:p>
        </p:txBody>
      </p:sp>
      <p:pic>
        <p:nvPicPr>
          <p:cNvPr id="7" name="Shape 512" descr="5067471752_1fa8a4ab15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9250" y="1071919"/>
            <a:ext cx="2228850" cy="247138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081860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3"/>
          <p:cNvSpPr>
            <a:spLocks noGrp="1"/>
          </p:cNvSpPr>
          <p:nvPr>
            <p:ph type="title"/>
          </p:nvPr>
        </p:nvSpPr>
        <p:spPr>
          <a:xfrm>
            <a:off x="1657350" y="0"/>
            <a:ext cx="5829300" cy="1028700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pPr algn="l">
              <a:defRPr/>
            </a:pPr>
            <a:r>
              <a:rPr lang="en-US" sz="1500" dirty="0">
                <a:solidFill>
                  <a:schemeClr val="accent6"/>
                </a:solidFill>
                <a:ea typeface="+mj-ea"/>
                <a:cs typeface="+mj-cs"/>
              </a:rPr>
              <a:t>How </a:t>
            </a:r>
            <a:r>
              <a:rPr lang="en-US" sz="1500" dirty="0">
                <a:solidFill>
                  <a:schemeClr val="accent1"/>
                </a:solidFill>
                <a:ea typeface="+mj-ea"/>
                <a:cs typeface="+mj-cs"/>
              </a:rPr>
              <a:t>ANSIBLE</a:t>
            </a:r>
            <a:r>
              <a:rPr lang="en-US" sz="1500" dirty="0">
                <a:solidFill>
                  <a:schemeClr val="accent6"/>
                </a:solidFill>
                <a:ea typeface="+mj-ea"/>
                <a:cs typeface="+mj-cs"/>
              </a:rPr>
              <a:t> Works – Playbook – remote user</a:t>
            </a:r>
          </a:p>
        </p:txBody>
      </p:sp>
      <p:sp>
        <p:nvSpPr>
          <p:cNvPr id="4" name="Shape 510"/>
          <p:cNvSpPr txBox="1"/>
          <p:nvPr/>
        </p:nvSpPr>
        <p:spPr>
          <a:xfrm>
            <a:off x="1665514" y="1085850"/>
            <a:ext cx="6049736" cy="3788569"/>
          </a:xfrm>
          <a:prstGeom prst="rect">
            <a:avLst/>
          </a:prstGeom>
          <a:noFill/>
          <a:ln>
            <a:noFill/>
          </a:ln>
        </p:spPr>
        <p:txBody>
          <a:bodyPr lIns="125700" tIns="62850" rIns="125700" bIns="62850" anchor="t" anchorCtr="0">
            <a:noAutofit/>
          </a:bodyPr>
          <a:lstStyle/>
          <a:p>
            <a:pPr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---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- name: install and start apache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hosts: web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vars:    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http_port: 80    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max_clients: 200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remote_user: </a:t>
            </a:r>
            <a:r>
              <a:rPr lang="en" sz="1500" b="1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root</a:t>
            </a:r>
            <a:endParaRPr lang="en" sz="1050" b="1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spcBef>
                <a:spcPts val="450"/>
              </a:spcBef>
              <a:buClr>
                <a:schemeClr val="dk1"/>
              </a:buClr>
            </a:pPr>
            <a:endParaRPr sz="1050" b="1" dirty="0">
              <a:solidFill>
                <a:srgbClr val="0E101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tasks: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- name: install httpd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yum: pkg=httpd state=latest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- name: write the apache config file     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template: src=/srv/httpd.j2 dest=/etc/httpd.conf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- name: start httpd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service: name=httpd state=running</a:t>
            </a:r>
          </a:p>
        </p:txBody>
      </p:sp>
      <p:pic>
        <p:nvPicPr>
          <p:cNvPr id="7" name="Shape 512" descr="5067471752_1fa8a4ab15.jp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29250" y="1071919"/>
            <a:ext cx="2228850" cy="247138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316010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3"/>
          <p:cNvSpPr>
            <a:spLocks noGrp="1"/>
          </p:cNvSpPr>
          <p:nvPr>
            <p:ph type="title"/>
          </p:nvPr>
        </p:nvSpPr>
        <p:spPr>
          <a:xfrm>
            <a:off x="1657350" y="0"/>
            <a:ext cx="5829300" cy="1028700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pPr algn="l">
              <a:defRPr/>
            </a:pPr>
            <a:r>
              <a:rPr lang="en-US" sz="1500" dirty="0">
                <a:solidFill>
                  <a:schemeClr val="accent6"/>
                </a:solidFill>
                <a:ea typeface="+mj-ea"/>
                <a:cs typeface="+mj-cs"/>
              </a:rPr>
              <a:t>How </a:t>
            </a:r>
            <a:r>
              <a:rPr lang="en-US" sz="1500" dirty="0">
                <a:solidFill>
                  <a:schemeClr val="accent1"/>
                </a:solidFill>
                <a:ea typeface="+mj-ea"/>
                <a:cs typeface="+mj-cs"/>
              </a:rPr>
              <a:t>ANSIBLE</a:t>
            </a:r>
            <a:r>
              <a:rPr lang="en-US" sz="1500" dirty="0">
                <a:solidFill>
                  <a:schemeClr val="accent6"/>
                </a:solidFill>
                <a:ea typeface="+mj-ea"/>
                <a:cs typeface="+mj-cs"/>
              </a:rPr>
              <a:t> Works – Playbook - Tasks</a:t>
            </a:r>
          </a:p>
        </p:txBody>
      </p:sp>
      <p:sp>
        <p:nvSpPr>
          <p:cNvPr id="4" name="Shape 510"/>
          <p:cNvSpPr txBox="1"/>
          <p:nvPr/>
        </p:nvSpPr>
        <p:spPr>
          <a:xfrm>
            <a:off x="1665514" y="1085850"/>
            <a:ext cx="6049736" cy="3788569"/>
          </a:xfrm>
          <a:prstGeom prst="rect">
            <a:avLst/>
          </a:prstGeom>
          <a:noFill/>
          <a:ln>
            <a:noFill/>
          </a:ln>
        </p:spPr>
        <p:txBody>
          <a:bodyPr lIns="125700" tIns="62850" rIns="125700" bIns="62850" anchor="t" anchorCtr="0">
            <a:noAutofit/>
          </a:bodyPr>
          <a:lstStyle/>
          <a:p>
            <a:pPr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---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- name: install and start apache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hosts: web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vars:    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http_port: 80    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max_clients: 200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remote_user: root</a:t>
            </a:r>
          </a:p>
          <a:p>
            <a:pPr>
              <a:spcBef>
                <a:spcPts val="450"/>
              </a:spcBef>
              <a:buClr>
                <a:schemeClr val="dk1"/>
              </a:buClr>
            </a:pPr>
            <a:endParaRPr sz="1050" b="1" dirty="0">
              <a:solidFill>
                <a:srgbClr val="0E101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tasks: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- name: </a:t>
            </a:r>
            <a:r>
              <a:rPr lang="en" sz="1800" b="1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install httpd</a:t>
            </a:r>
            <a:endParaRPr lang="en" sz="1050" b="1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yum: pkg=httpd state=latest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- name: write the apache config file     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template: src=/srv/httpd.j2 dest=/etc/httpd.conf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- name: start httpd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service: name=httpd state=running</a:t>
            </a:r>
          </a:p>
        </p:txBody>
      </p:sp>
      <p:pic>
        <p:nvPicPr>
          <p:cNvPr id="7" name="Shape 512" descr="5067471752_1fa8a4ab15.jp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29250" y="1071919"/>
            <a:ext cx="2228850" cy="247138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505024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3"/>
          <p:cNvSpPr>
            <a:spLocks noGrp="1"/>
          </p:cNvSpPr>
          <p:nvPr>
            <p:ph type="title"/>
          </p:nvPr>
        </p:nvSpPr>
        <p:spPr>
          <a:xfrm>
            <a:off x="1657350" y="0"/>
            <a:ext cx="5829300" cy="1028700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pPr algn="l">
              <a:defRPr/>
            </a:pPr>
            <a:r>
              <a:rPr lang="en-US" sz="1500" dirty="0">
                <a:solidFill>
                  <a:schemeClr val="accent6"/>
                </a:solidFill>
                <a:ea typeface="+mj-ea"/>
                <a:cs typeface="+mj-cs"/>
              </a:rPr>
              <a:t>How </a:t>
            </a:r>
            <a:r>
              <a:rPr lang="en-US" sz="1500" dirty="0">
                <a:solidFill>
                  <a:schemeClr val="accent1"/>
                </a:solidFill>
                <a:ea typeface="+mj-ea"/>
                <a:cs typeface="+mj-cs"/>
              </a:rPr>
              <a:t>ANSIBLE</a:t>
            </a:r>
            <a:r>
              <a:rPr lang="en-US" sz="1500" dirty="0">
                <a:solidFill>
                  <a:schemeClr val="accent6"/>
                </a:solidFill>
                <a:ea typeface="+mj-ea"/>
                <a:cs typeface="+mj-cs"/>
              </a:rPr>
              <a:t> Works – Playbook - Tasks</a:t>
            </a:r>
          </a:p>
        </p:txBody>
      </p:sp>
      <p:sp>
        <p:nvSpPr>
          <p:cNvPr id="4" name="Shape 510"/>
          <p:cNvSpPr txBox="1"/>
          <p:nvPr/>
        </p:nvSpPr>
        <p:spPr>
          <a:xfrm>
            <a:off x="1665514" y="1085850"/>
            <a:ext cx="6049736" cy="3788569"/>
          </a:xfrm>
          <a:prstGeom prst="rect">
            <a:avLst/>
          </a:prstGeom>
          <a:noFill/>
          <a:ln>
            <a:noFill/>
          </a:ln>
        </p:spPr>
        <p:txBody>
          <a:bodyPr lIns="125700" tIns="62850" rIns="125700" bIns="62850" anchor="t" anchorCtr="0">
            <a:noAutofit/>
          </a:bodyPr>
          <a:lstStyle/>
          <a:p>
            <a:pPr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---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- name: install and start apache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hosts: web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vars:    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http_port: 80    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max_clients: 200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remote_user: root</a:t>
            </a:r>
          </a:p>
          <a:p>
            <a:pPr>
              <a:spcBef>
                <a:spcPts val="450"/>
              </a:spcBef>
              <a:buClr>
                <a:schemeClr val="dk1"/>
              </a:buClr>
            </a:pPr>
            <a:endParaRPr sz="1050" b="1" dirty="0">
              <a:solidFill>
                <a:srgbClr val="0E101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tasks: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- name: install httpd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yum: pkg=httpd state=latest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- name: </a:t>
            </a:r>
            <a:r>
              <a:rPr lang="en" sz="1800" b="1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write the apache config file     </a:t>
            </a:r>
            <a:endParaRPr lang="en" sz="1050" b="1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template: src=/srv/httpd.j2 dest=/etc/httpd.conf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- name: start httpd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service: name=httpd state=running</a:t>
            </a:r>
          </a:p>
        </p:txBody>
      </p:sp>
      <p:pic>
        <p:nvPicPr>
          <p:cNvPr id="7" name="Shape 512" descr="5067471752_1fa8a4ab15.jp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29250" y="1071919"/>
            <a:ext cx="2228850" cy="247138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394312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 txBox="1"/>
          <p:nvPr/>
        </p:nvSpPr>
        <p:spPr>
          <a:xfrm>
            <a:off x="1207649" y="26484"/>
            <a:ext cx="6516853" cy="63205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What You Will Learn</a:t>
            </a:r>
          </a:p>
        </p:txBody>
      </p:sp>
      <p:sp>
        <p:nvSpPr>
          <p:cNvPr id="237" name="Shape 237"/>
          <p:cNvSpPr txBox="1"/>
          <p:nvPr/>
        </p:nvSpPr>
        <p:spPr>
          <a:xfrm>
            <a:off x="269966" y="646160"/>
            <a:ext cx="8691154" cy="369343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What is Ansible and The Ansible Way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Installing Ansible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How Ansible Works and its Key Components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Ad-Hoc Commands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Playbook Basics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Reuse and Redistribution of Ansible Content with Roles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3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3"/>
          <p:cNvSpPr>
            <a:spLocks noGrp="1"/>
          </p:cNvSpPr>
          <p:nvPr>
            <p:ph type="title"/>
          </p:nvPr>
        </p:nvSpPr>
        <p:spPr>
          <a:xfrm>
            <a:off x="1657350" y="0"/>
            <a:ext cx="5829300" cy="1028700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pPr algn="l">
              <a:defRPr/>
            </a:pPr>
            <a:r>
              <a:rPr lang="en-US" sz="1500" dirty="0">
                <a:solidFill>
                  <a:schemeClr val="accent6"/>
                </a:solidFill>
                <a:ea typeface="+mj-ea"/>
                <a:cs typeface="+mj-cs"/>
              </a:rPr>
              <a:t>How </a:t>
            </a:r>
            <a:r>
              <a:rPr lang="en-US" sz="1500" dirty="0">
                <a:solidFill>
                  <a:schemeClr val="accent1"/>
                </a:solidFill>
                <a:ea typeface="+mj-ea"/>
                <a:cs typeface="+mj-cs"/>
              </a:rPr>
              <a:t>ANSIBLE</a:t>
            </a:r>
            <a:r>
              <a:rPr lang="en-US" sz="1500" dirty="0">
                <a:solidFill>
                  <a:schemeClr val="accent6"/>
                </a:solidFill>
                <a:ea typeface="+mj-ea"/>
                <a:cs typeface="+mj-cs"/>
              </a:rPr>
              <a:t> Works – Playbook - Tasks</a:t>
            </a:r>
          </a:p>
        </p:txBody>
      </p:sp>
      <p:sp>
        <p:nvSpPr>
          <p:cNvPr id="4" name="Shape 510"/>
          <p:cNvSpPr txBox="1"/>
          <p:nvPr/>
        </p:nvSpPr>
        <p:spPr>
          <a:xfrm>
            <a:off x="1665514" y="1085850"/>
            <a:ext cx="6049736" cy="3788569"/>
          </a:xfrm>
          <a:prstGeom prst="rect">
            <a:avLst/>
          </a:prstGeom>
          <a:noFill/>
          <a:ln>
            <a:noFill/>
          </a:ln>
        </p:spPr>
        <p:txBody>
          <a:bodyPr lIns="125700" tIns="62850" rIns="125700" bIns="62850" anchor="t" anchorCtr="0">
            <a:noAutofit/>
          </a:bodyPr>
          <a:lstStyle/>
          <a:p>
            <a:pPr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---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- name: install and start apache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hosts: web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vars:    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http_port: 80    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max_clients: 200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remote_user: root</a:t>
            </a:r>
          </a:p>
          <a:p>
            <a:pPr>
              <a:spcBef>
                <a:spcPts val="450"/>
              </a:spcBef>
              <a:buClr>
                <a:schemeClr val="dk1"/>
              </a:buClr>
            </a:pPr>
            <a:endParaRPr sz="1050" b="1" dirty="0">
              <a:solidFill>
                <a:srgbClr val="0E101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tasks: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- name: install httpd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yum: pkg=httpd state=latest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- name: write the apache config file     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template: src=/srv/httpd.j2 dest=/etc/httpd.conf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- name: </a:t>
            </a:r>
            <a:r>
              <a:rPr lang="en" sz="1800" b="1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start httpd</a:t>
            </a:r>
            <a:endParaRPr lang="en" sz="1050" b="1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service: name=httpd state=running</a:t>
            </a:r>
          </a:p>
        </p:txBody>
      </p:sp>
      <p:pic>
        <p:nvPicPr>
          <p:cNvPr id="7" name="Shape 512" descr="5067471752_1fa8a4ab15.jp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29250" y="1071919"/>
            <a:ext cx="2228850" cy="247138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425606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3"/>
          <p:cNvSpPr>
            <a:spLocks noGrp="1"/>
          </p:cNvSpPr>
          <p:nvPr>
            <p:ph type="title"/>
          </p:nvPr>
        </p:nvSpPr>
        <p:spPr>
          <a:xfrm>
            <a:off x="1657350" y="-685800"/>
            <a:ext cx="5829300" cy="1028700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pPr algn="l">
              <a:defRPr/>
            </a:pPr>
            <a:r>
              <a:rPr lang="en-US" sz="1500" dirty="0">
                <a:solidFill>
                  <a:schemeClr val="accent6"/>
                </a:solidFill>
                <a:ea typeface="+mj-ea"/>
                <a:cs typeface="+mj-cs"/>
              </a:rPr>
              <a:t>How </a:t>
            </a:r>
            <a:r>
              <a:rPr lang="en-US" sz="1500" dirty="0">
                <a:solidFill>
                  <a:schemeClr val="accent1"/>
                </a:solidFill>
                <a:ea typeface="+mj-ea"/>
                <a:cs typeface="+mj-cs"/>
              </a:rPr>
              <a:t>ANSIBLE</a:t>
            </a:r>
            <a:r>
              <a:rPr lang="en-US" sz="1500" dirty="0">
                <a:solidFill>
                  <a:schemeClr val="accent6"/>
                </a:solidFill>
                <a:ea typeface="+mj-ea"/>
                <a:cs typeface="+mj-cs"/>
              </a:rPr>
              <a:t> Works – at scale</a:t>
            </a:r>
          </a:p>
        </p:txBody>
      </p:sp>
      <p:pic>
        <p:nvPicPr>
          <p:cNvPr id="5" name="Shape 519" descr="43-ansible-multi-node-deployment-workflow2.png"/>
          <p:cNvPicPr preferRelativeResize="0"/>
          <p:nvPr/>
        </p:nvPicPr>
        <p:blipFill rotWithShape="1">
          <a:blip r:embed="rId3">
            <a:alphaModFix/>
          </a:blip>
          <a:srcRect l="-4960" r="4960"/>
          <a:stretch/>
        </p:blipFill>
        <p:spPr>
          <a:xfrm>
            <a:off x="-391886" y="342900"/>
            <a:ext cx="9535886" cy="395151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5E8D648-867B-4763-BD31-202C77B80555}"/>
              </a:ext>
            </a:extLst>
          </p:cNvPr>
          <p:cNvSpPr txBox="1"/>
          <p:nvPr/>
        </p:nvSpPr>
        <p:spPr>
          <a:xfrm>
            <a:off x="818495" y="4219955"/>
            <a:ext cx="71577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$ ansible-playbook </a:t>
            </a:r>
            <a:r>
              <a:rPr lang="en-US" sz="2800" b="1" dirty="0" err="1"/>
              <a:t>simple_playbook.yml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5828573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7D9B1F-502B-45F9-B1C6-92BDD7CE7D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24011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63AD339-71BC-4E73-8C62-EB14B70F8506}"/>
              </a:ext>
            </a:extLst>
          </p:cNvPr>
          <p:cNvSpPr txBox="1"/>
          <p:nvPr/>
        </p:nvSpPr>
        <p:spPr>
          <a:xfrm>
            <a:off x="2762851" y="4240112"/>
            <a:ext cx="36182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$ ansible all -m ping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7215270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06BBF5-657F-444B-BC55-40B3DA7600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11299"/>
            <a:ext cx="9144000" cy="3920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6291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FF80656-AC32-4B31-96A2-0FE556B139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1724"/>
            <a:ext cx="9144000" cy="3780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7090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210308D-D354-425A-AF28-5A7694FCB2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265" y="170330"/>
            <a:ext cx="7205469" cy="4464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3501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8A19926-26BE-4DE3-A4BF-D00F3E91CB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712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00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5FC9886-1153-4371-9FA4-C59686ECD1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642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2886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BCFB30D-C169-4B0F-87AC-CD9EC4AF5BB2}"/>
              </a:ext>
            </a:extLst>
          </p:cNvPr>
          <p:cNvSpPr/>
          <p:nvPr/>
        </p:nvSpPr>
        <p:spPr>
          <a:xfrm>
            <a:off x="0" y="0"/>
            <a:ext cx="9144000" cy="4739148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Lab 2 :</a:t>
            </a:r>
            <a:r>
              <a:rPr lang="en-US" sz="4000" dirty="0" err="1"/>
              <a:t>Adhoc_Commands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3317122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2359A7F-7E6D-4B0B-9E2F-7F09515282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0255"/>
            <a:ext cx="9144000" cy="416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6265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>
              <a:defRPr/>
            </a:pPr>
            <a:r>
              <a:rPr lang="en-US" sz="1500" dirty="0">
                <a:solidFill>
                  <a:schemeClr val="tx1"/>
                </a:solidFill>
                <a:ea typeface="+mj-ea"/>
                <a:cs typeface="+mj-cs"/>
              </a:rPr>
              <a:t>WHAT IS </a:t>
            </a:r>
            <a:r>
              <a:rPr lang="en-US" sz="1500" b="1" dirty="0">
                <a:solidFill>
                  <a:srgbClr val="FF0000"/>
                </a:solidFill>
                <a:ea typeface="+mj-ea"/>
                <a:cs typeface="+mj-cs"/>
              </a:rPr>
              <a:t>ANSIBLE</a:t>
            </a:r>
            <a:r>
              <a:rPr lang="en-US" sz="1500" dirty="0">
                <a:solidFill>
                  <a:schemeClr val="accent6"/>
                </a:solidFill>
                <a:ea typeface="+mj-ea"/>
                <a:cs typeface="+mj-cs"/>
              </a:rPr>
              <a:t>?</a:t>
            </a:r>
          </a:p>
        </p:txBody>
      </p:sp>
      <p:sp>
        <p:nvSpPr>
          <p:cNvPr id="7" name="Content Placeholder 6"/>
          <p:cNvSpPr txBox="1">
            <a:spLocks/>
          </p:cNvSpPr>
          <p:nvPr/>
        </p:nvSpPr>
        <p:spPr>
          <a:xfrm>
            <a:off x="685800" y="1143001"/>
            <a:ext cx="4591594" cy="2857499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2">
                    <a:lumMod val="75000"/>
                  </a:schemeClr>
                </a:solidFill>
                <a:latin typeface="Open Sans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2">
                    <a:lumMod val="75000"/>
                  </a:schemeClr>
                </a:solidFill>
                <a:latin typeface="Open Sans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2">
                    <a:lumMod val="75000"/>
                  </a:schemeClr>
                </a:solidFill>
                <a:latin typeface="Open Sans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2">
                    <a:lumMod val="75000"/>
                  </a:schemeClr>
                </a:solidFill>
                <a:latin typeface="Open Sans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2">
                    <a:lumMod val="75000"/>
                  </a:schemeClr>
                </a:solidFill>
                <a:latin typeface="Open Sans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</a:rPr>
              <a:t>It’s an automation engine - </a:t>
            </a:r>
            <a:r>
              <a:rPr lang="en-US" b="1" dirty="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</a:rPr>
              <a:t>Ansible</a:t>
            </a:r>
          </a:p>
          <a:p>
            <a:endParaRPr lang="en-US" sz="1500" dirty="0">
              <a:solidFill>
                <a:schemeClr val="tx2"/>
              </a:solidFill>
              <a:latin typeface="Overpass" charset="0"/>
              <a:ea typeface="Overpass" charset="0"/>
              <a:cs typeface="Overpass" charset="0"/>
            </a:endParaRPr>
          </a:p>
          <a:p>
            <a:pPr marL="0" indent="0">
              <a:buNone/>
            </a:pPr>
            <a:endParaRPr lang="en-US" sz="1500" dirty="0">
              <a:latin typeface="Overpass" charset="0"/>
              <a:ea typeface="Overpass" charset="0"/>
              <a:cs typeface="Overpass" charset="0"/>
            </a:endParaRPr>
          </a:p>
        </p:txBody>
      </p:sp>
      <p:pic>
        <p:nvPicPr>
          <p:cNvPr id="14" name="Picture 13" descr="tower-screen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5600" y="2145573"/>
            <a:ext cx="3349442" cy="25717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0850" y="0"/>
            <a:ext cx="1087344" cy="63822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72094" y="2061865"/>
            <a:ext cx="29915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Automate What????</a:t>
            </a:r>
          </a:p>
        </p:txBody>
      </p:sp>
    </p:spTree>
    <p:extLst>
      <p:ext uri="{BB962C8B-B14F-4D97-AF65-F5344CB8AC3E}">
        <p14:creationId xmlns:p14="http://schemas.microsoft.com/office/powerpoint/2010/main" val="1379190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49C3AFB-0ED7-4F47-BE24-6D3D24871E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05379"/>
            <a:ext cx="9144000" cy="3532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0011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794E70E-530B-432B-9CA4-E7CA7CB0AC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436"/>
            <a:ext cx="9144000" cy="4592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2761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B4722E1-C03A-4627-B374-D4821F0936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64832"/>
            <a:ext cx="9144000" cy="2413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0531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CE1E0B-4EA7-448A-861A-4DD47F13B8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692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9175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BCFB30D-C169-4B0F-87AC-CD9EC4AF5BB2}"/>
              </a:ext>
            </a:extLst>
          </p:cNvPr>
          <p:cNvSpPr/>
          <p:nvPr/>
        </p:nvSpPr>
        <p:spPr>
          <a:xfrm>
            <a:off x="0" y="0"/>
            <a:ext cx="9144000" cy="4739148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Lab 3 : </a:t>
            </a:r>
            <a:r>
              <a:rPr lang="en-US" sz="4000" dirty="0" err="1"/>
              <a:t>Simple_Playbook</a:t>
            </a:r>
            <a:r>
              <a:rPr lang="en-US" sz="4000" dirty="0"/>
              <a:t> (</a:t>
            </a:r>
            <a:r>
              <a:rPr lang="en-US" sz="4000" dirty="0" err="1"/>
              <a:t>nginx</a:t>
            </a:r>
            <a:r>
              <a:rPr lang="en-US" sz="40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0027634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B7F0A8A-814E-4F60-A78B-A5F9378F93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0972"/>
            <a:ext cx="9144000" cy="3901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2038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BCFB30D-C169-4B0F-87AC-CD9EC4AF5BB2}"/>
              </a:ext>
            </a:extLst>
          </p:cNvPr>
          <p:cNvSpPr/>
          <p:nvPr/>
        </p:nvSpPr>
        <p:spPr>
          <a:xfrm>
            <a:off x="0" y="0"/>
            <a:ext cx="9144000" cy="4739148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Lab 4 : </a:t>
            </a:r>
            <a:r>
              <a:rPr lang="en-US" sz="4000" dirty="0" err="1"/>
              <a:t>Basic_Playbook</a:t>
            </a:r>
            <a:r>
              <a:rPr lang="en-US" sz="4000" dirty="0"/>
              <a:t> (a more practical playbook)</a:t>
            </a:r>
          </a:p>
        </p:txBody>
      </p:sp>
    </p:spTree>
    <p:extLst>
      <p:ext uri="{BB962C8B-B14F-4D97-AF65-F5344CB8AC3E}">
        <p14:creationId xmlns:p14="http://schemas.microsoft.com/office/powerpoint/2010/main" val="175581570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A9C9FC0-9961-4668-99AA-72212C1017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1401" y="819620"/>
            <a:ext cx="8651631" cy="3822718"/>
          </a:xfrm>
        </p:spPr>
        <p:txBody>
          <a:bodyPr/>
          <a:lstStyle/>
          <a:p>
            <a:pPr>
              <a:buNone/>
            </a:pPr>
            <a:r>
              <a:rPr lang="en-US" sz="2000" dirty="0"/>
              <a:t>Roles are a packages of closely related Ansible content that can be shared more easily than plays alone.</a:t>
            </a:r>
          </a:p>
          <a:p>
            <a:pPr>
              <a:buNone/>
            </a:pPr>
            <a:endParaRPr lang="en-US" sz="2000" dirty="0"/>
          </a:p>
          <a:p>
            <a:pPr marL="342900" indent="-342900"/>
            <a:r>
              <a:rPr lang="en-US" sz="2000" dirty="0"/>
              <a:t>Improves readability and maintainability of complex plays</a:t>
            </a:r>
          </a:p>
          <a:p>
            <a:pPr marL="342900" indent="-342900"/>
            <a:r>
              <a:rPr lang="en-US" sz="2000" dirty="0"/>
              <a:t>Eases sharing, reuse and standardization of automation processes</a:t>
            </a:r>
          </a:p>
          <a:p>
            <a:pPr marL="342900" indent="-342900"/>
            <a:r>
              <a:rPr lang="en-US" sz="2000" dirty="0"/>
              <a:t>Enables Ansible content to exist independently of playbooks, projects -- even organizations</a:t>
            </a:r>
          </a:p>
          <a:p>
            <a:pPr marL="342900" indent="-342900"/>
            <a:r>
              <a:rPr lang="en-US" sz="2000" dirty="0"/>
              <a:t>Provides functional conveniences such as file path resolution and default values</a:t>
            </a:r>
          </a:p>
          <a:p>
            <a:pPr>
              <a:buNone/>
            </a:pPr>
            <a:endParaRPr lang="en-US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D21F53C-D140-47C6-9C2F-DB4BC1382F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650" y="0"/>
            <a:ext cx="7490700" cy="653143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Roles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804328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4DA20B5-7BA7-4F4A-8EF2-21B19034F8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650" y="0"/>
            <a:ext cx="7490700" cy="562708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Project with Embedded Roles Example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3AC074-9207-4287-A84B-C337F68DEC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2708"/>
            <a:ext cx="9144000" cy="4160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85005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F277AA1-CAD9-4F59-BA02-B09AB1D3A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650" y="0"/>
            <a:ext cx="7490700" cy="612949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Project with Embedded Roles Example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AE76BE-2E00-4102-A724-727C2DB3B7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27453"/>
            <a:ext cx="9144000" cy="2660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4812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3999" cy="4692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09364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BCFB30D-C169-4B0F-87AC-CD9EC4AF5BB2}"/>
              </a:ext>
            </a:extLst>
          </p:cNvPr>
          <p:cNvSpPr/>
          <p:nvPr/>
        </p:nvSpPr>
        <p:spPr>
          <a:xfrm>
            <a:off x="0" y="0"/>
            <a:ext cx="9144000" cy="4739148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Lab 5 : Roles</a:t>
            </a:r>
          </a:p>
        </p:txBody>
      </p:sp>
    </p:spTree>
    <p:extLst>
      <p:ext uri="{BB962C8B-B14F-4D97-AF65-F5344CB8AC3E}">
        <p14:creationId xmlns:p14="http://schemas.microsoft.com/office/powerpoint/2010/main" val="137159902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665B58-157A-4378-BA8C-9FC1F20692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/>
            <a:r>
              <a:rPr lang="en-US" sz="2000" b="1" dirty="0"/>
              <a:t>It's easy to get started</a:t>
            </a:r>
            <a:br>
              <a:rPr lang="en-US" sz="2000" dirty="0"/>
            </a:br>
            <a:r>
              <a:rPr lang="en-US" sz="2000" dirty="0"/>
              <a:t>ansible.com/get-started</a:t>
            </a:r>
          </a:p>
          <a:p>
            <a:pPr marL="285750" indent="-285750"/>
            <a:r>
              <a:rPr lang="en-US" sz="2000" b="1" dirty="0"/>
              <a:t>Join the Ansible community</a:t>
            </a:r>
            <a:br>
              <a:rPr lang="en-US" sz="2000" dirty="0"/>
            </a:br>
            <a:r>
              <a:rPr lang="en-US" sz="2000" dirty="0"/>
              <a:t>ansible.com/community</a:t>
            </a:r>
          </a:p>
          <a:p>
            <a:pPr marL="285750" indent="-285750"/>
            <a:r>
              <a:rPr lang="en-US" sz="2000" b="1" dirty="0"/>
              <a:t>Would you like to learn a lot more?</a:t>
            </a:r>
            <a:br>
              <a:rPr lang="en-US" sz="2000" dirty="0"/>
            </a:br>
            <a:r>
              <a:rPr lang="en-US" sz="2000" dirty="0"/>
              <a:t>redhat.com/</a:t>
            </a:r>
            <a:r>
              <a:rPr lang="en-US" sz="2000" dirty="0" err="1"/>
              <a:t>en</a:t>
            </a:r>
            <a:r>
              <a:rPr lang="en-US" sz="2000" dirty="0"/>
              <a:t>/services/training/do407-automation-ansible</a:t>
            </a:r>
          </a:p>
          <a:p>
            <a:pPr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AD5B8E1-01CE-42AF-9B24-13AA7BAE5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Next Steps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135835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BCFB30D-C169-4B0F-87AC-CD9EC4AF5BB2}"/>
              </a:ext>
            </a:extLst>
          </p:cNvPr>
          <p:cNvSpPr/>
          <p:nvPr/>
        </p:nvSpPr>
        <p:spPr>
          <a:xfrm>
            <a:off x="0" y="0"/>
            <a:ext cx="9144000" cy="4739148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Introduction to Ansible Tower</a:t>
            </a:r>
          </a:p>
        </p:txBody>
      </p:sp>
    </p:spTree>
    <p:extLst>
      <p:ext uri="{BB962C8B-B14F-4D97-AF65-F5344CB8AC3E}">
        <p14:creationId xmlns:p14="http://schemas.microsoft.com/office/powerpoint/2010/main" val="372718957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86FA1BF-42F2-47F7-9878-D69CE63F72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26700" y="602901"/>
            <a:ext cx="7490700" cy="3999244"/>
          </a:xfrm>
        </p:spPr>
        <p:txBody>
          <a:bodyPr/>
          <a:lstStyle/>
          <a:p>
            <a:pPr marL="342900" indent="-342900"/>
            <a:r>
              <a:rPr lang="en-US" sz="2000" dirty="0"/>
              <a:t>What is Ansible Tower</a:t>
            </a:r>
          </a:p>
          <a:p>
            <a:pPr marL="342900" indent="-342900"/>
            <a:r>
              <a:rPr lang="en-US" sz="2000" dirty="0"/>
              <a:t>How Ansible Tower Works</a:t>
            </a:r>
          </a:p>
          <a:p>
            <a:pPr marL="342900" indent="-342900"/>
            <a:r>
              <a:rPr lang="en-US" sz="2000" dirty="0"/>
              <a:t>Installing Ansible Tower</a:t>
            </a:r>
          </a:p>
          <a:p>
            <a:pPr marL="342900" indent="-342900"/>
            <a:r>
              <a:rPr lang="en-US" sz="2000" dirty="0"/>
              <a:t>Key Features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F0639F9-A87D-4589-BDFF-8C8ADA98B4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650" y="0"/>
            <a:ext cx="7490700" cy="602901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What You Will Learn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580696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E61E9A7-681C-45C7-B147-A269401FBE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26700" y="1241651"/>
            <a:ext cx="7490700" cy="3360494"/>
          </a:xfrm>
        </p:spPr>
        <p:txBody>
          <a:bodyPr/>
          <a:lstStyle/>
          <a:p>
            <a:pPr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Ansible Tower is an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enterprise framework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controlling, securing and managing your Ansible automation – with a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UI and RESTful API</a:t>
            </a:r>
          </a:p>
          <a:p>
            <a:pPr>
              <a:buNone/>
            </a:pP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Role-based access control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keeps environments secure, and teams efficient</a:t>
            </a:r>
          </a:p>
          <a:p>
            <a:pPr marL="342900" indent="-34290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Non-privileged users can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safely deploy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entire applications with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push-button deployment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access</a:t>
            </a:r>
          </a:p>
          <a:p>
            <a:pPr marL="342900" indent="-34290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 Ansible automations are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centrally logged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ensuring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complete auditability and compliance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167B958-7ED8-4651-A831-D8250DF71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650" y="0"/>
            <a:ext cx="7490700" cy="713433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What is Ansible Tower?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298916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D837B74-948B-4FDD-BED6-4D5A43FA2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650" y="0"/>
            <a:ext cx="7490700" cy="653143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Platform Overview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BB9798-FEB6-4550-97C4-4973B3AE0F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68" y="510166"/>
            <a:ext cx="9118532" cy="4228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93296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C45BD57-AFCF-4E26-83A7-DBB80C15CD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650" y="0"/>
            <a:ext cx="7490700" cy="612949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Installing Ansible Tower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507A3B7-6F0F-40CD-958F-CAACAD27BF00}"/>
              </a:ext>
            </a:extLst>
          </p:cNvPr>
          <p:cNvSpPr txBox="1"/>
          <p:nvPr/>
        </p:nvSpPr>
        <p:spPr>
          <a:xfrm>
            <a:off x="180870" y="694313"/>
            <a:ext cx="8621486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Download the latest Ansible Tower package</a:t>
            </a:r>
          </a:p>
          <a:p>
            <a:r>
              <a:rPr lang="en-US" b="1" dirty="0"/>
              <a:t>$ curl -O </a:t>
            </a:r>
            <a:r>
              <a:rPr lang="en-US" b="1" dirty="0">
                <a:hlinkClick r:id="rId2"/>
              </a:rPr>
              <a:t>https://releases.ansible.com/ansible-tower/setup-bundle/ansible-tower-setup-bundle-latest.el7.tar.gz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Untar</a:t>
            </a:r>
            <a:r>
              <a:rPr lang="en-US" dirty="0"/>
              <a:t> and unzip the package file</a:t>
            </a:r>
          </a:p>
          <a:p>
            <a:r>
              <a:rPr lang="en-US" b="1" dirty="0"/>
              <a:t>$ tar </a:t>
            </a:r>
            <a:r>
              <a:rPr lang="en-US" b="1" dirty="0" err="1"/>
              <a:t>xvfz</a:t>
            </a:r>
            <a:r>
              <a:rPr lang="en-US" b="1" dirty="0"/>
              <a:t> /</a:t>
            </a:r>
            <a:r>
              <a:rPr lang="en-US" b="1" dirty="0" err="1"/>
              <a:t>tmp</a:t>
            </a:r>
            <a:r>
              <a:rPr lang="en-US" b="1" dirty="0"/>
              <a:t>/ansible-tower-setup-</a:t>
            </a:r>
            <a:r>
              <a:rPr lang="en-US" dirty="0"/>
              <a:t> (Name of tar file that was downloaded)*</a:t>
            </a:r>
          </a:p>
          <a:p>
            <a:endParaRPr lang="en-US" dirty="0"/>
          </a:p>
          <a:p>
            <a:r>
              <a:rPr lang="en-US" dirty="0"/>
              <a:t>Change directories into the ansible tower package</a:t>
            </a:r>
          </a:p>
          <a:p>
            <a:r>
              <a:rPr lang="en-US" b="1" dirty="0"/>
              <a:t>$ cd /</a:t>
            </a:r>
            <a:r>
              <a:rPr lang="en-US" b="1" dirty="0" err="1"/>
              <a:t>tmp</a:t>
            </a:r>
            <a:r>
              <a:rPr lang="en-US" b="1" dirty="0"/>
              <a:t>/ansible-tower-setup</a:t>
            </a:r>
          </a:p>
          <a:p>
            <a:endParaRPr lang="en-US" b="1" dirty="0"/>
          </a:p>
          <a:p>
            <a:r>
              <a:rPr lang="en-US" dirty="0"/>
              <a:t>Using an editor of your choice, open the inventory file</a:t>
            </a:r>
          </a:p>
          <a:p>
            <a:r>
              <a:rPr lang="en-US" b="1" dirty="0"/>
              <a:t>$ vi inventory</a:t>
            </a:r>
            <a:endParaRPr lang="en-US" dirty="0"/>
          </a:p>
          <a:p>
            <a:r>
              <a:rPr lang="en-US" dirty="0"/>
              <a:t>Fill a few variables out in an inventory file: </a:t>
            </a:r>
            <a:r>
              <a:rPr lang="en-US" dirty="0" err="1"/>
              <a:t>admin_password</a:t>
            </a:r>
            <a:r>
              <a:rPr lang="en-US" dirty="0"/>
              <a:t>, </a:t>
            </a:r>
            <a:r>
              <a:rPr lang="en-US" dirty="0" err="1"/>
              <a:t>rabbitmq_password</a:t>
            </a:r>
            <a:r>
              <a:rPr lang="en-US" dirty="0"/>
              <a:t>, </a:t>
            </a:r>
            <a:r>
              <a:rPr lang="en-US" dirty="0" err="1"/>
              <a:t>pg_password</a:t>
            </a:r>
            <a:endParaRPr lang="en-US" dirty="0"/>
          </a:p>
          <a:p>
            <a:endParaRPr lang="en-US" dirty="0"/>
          </a:p>
          <a:p>
            <a:r>
              <a:rPr lang="en-US" dirty="0"/>
              <a:t>Run the Ansible Tower setup script</a:t>
            </a:r>
          </a:p>
          <a:p>
            <a:r>
              <a:rPr lang="en-US" b="1" dirty="0"/>
              <a:t>$ </a:t>
            </a:r>
            <a:r>
              <a:rPr lang="en-US" b="1" dirty="0" err="1"/>
              <a:t>sudo</a:t>
            </a:r>
            <a:r>
              <a:rPr lang="en-US" b="1" dirty="0"/>
              <a:t> ./setup.sh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061006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204A73E-C146-4ABB-AC8A-9A5AD790D7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26700" y="713433"/>
            <a:ext cx="7490700" cy="3595718"/>
          </a:xfrm>
        </p:spPr>
        <p:txBody>
          <a:bodyPr/>
          <a:lstStyle/>
          <a:p>
            <a:pPr marL="342900" indent="-34290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Red Hat Enterprise Linux (RHEL) 7 (and select derivatives), Ubuntu 14.04 64-bit, and Ubuntu 16.04 LTS 64-bit support required (kernel and runtime).</a:t>
            </a:r>
          </a:p>
          <a:p>
            <a:pPr marL="342900" indent="-34290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currently supported version of Mozilla Firefox or Google Chrome.</a:t>
            </a:r>
          </a:p>
          <a:p>
            <a:pPr marL="342900" indent="-34290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 GB RAM minimum (4+ GB RAM highly recommended)</a:t>
            </a:r>
          </a:p>
          <a:p>
            <a:pPr marL="342900" indent="-34290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 GB of dedicated hard disk space</a:t>
            </a:r>
          </a:p>
          <a:p>
            <a:pPr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99DBD56-26B2-4FB7-B240-B81C16CA32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650" y="0"/>
            <a:ext cx="7490700" cy="643095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Server Requirements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09252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BCFB30D-C169-4B0F-87AC-CD9EC4AF5BB2}"/>
              </a:ext>
            </a:extLst>
          </p:cNvPr>
          <p:cNvSpPr/>
          <p:nvPr/>
        </p:nvSpPr>
        <p:spPr>
          <a:xfrm>
            <a:off x="0" y="0"/>
            <a:ext cx="9144000" cy="4739148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Lab : Installing Ansible Tower</a:t>
            </a:r>
          </a:p>
        </p:txBody>
      </p:sp>
    </p:spTree>
    <p:extLst>
      <p:ext uri="{BB962C8B-B14F-4D97-AF65-F5344CB8AC3E}">
        <p14:creationId xmlns:p14="http://schemas.microsoft.com/office/powerpoint/2010/main" val="188236278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33C0A3F-38FE-422C-BD9D-17D3DA84A4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26700" y="552659"/>
            <a:ext cx="7490700" cy="3756492"/>
          </a:xfrm>
        </p:spPr>
        <p:txBody>
          <a:bodyPr/>
          <a:lstStyle/>
          <a:p>
            <a:pPr marL="342900" indent="-342900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Dashboard and User Interface</a:t>
            </a:r>
          </a:p>
          <a:p>
            <a:pPr marL="342900" indent="-342900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Base -- Organizations, Teams &amp; Users</a:t>
            </a:r>
          </a:p>
          <a:p>
            <a:pPr marL="342900" indent="-342900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Credentials</a:t>
            </a:r>
          </a:p>
          <a:p>
            <a:pPr marL="342900" indent="-342900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Inventories</a:t>
            </a:r>
          </a:p>
          <a:p>
            <a:pPr marL="342900" indent="-342900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Projects</a:t>
            </a:r>
          </a:p>
          <a:p>
            <a:pPr marL="342900" indent="-342900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Job Templates &amp; Jobs</a:t>
            </a:r>
          </a:p>
          <a:p>
            <a:pPr marL="342900" indent="-342900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Role Based Access Control (RBAC)</a:t>
            </a:r>
          </a:p>
          <a:p>
            <a:pPr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1A7E10E-6F48-49E7-A0C5-7945AB3DAB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650" y="0"/>
            <a:ext cx="7490700" cy="552659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Key Features of Ansible Tower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76646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>
              <a:defRPr/>
            </a:pPr>
            <a:r>
              <a:rPr lang="en-US" sz="1500" dirty="0">
                <a:solidFill>
                  <a:schemeClr val="accent6"/>
                </a:solidFill>
                <a:ea typeface="+mj-ea"/>
                <a:cs typeface="+mj-cs"/>
              </a:rPr>
              <a:t>WHAT IS </a:t>
            </a:r>
            <a:r>
              <a:rPr lang="en-US" sz="1500" b="1" dirty="0">
                <a:solidFill>
                  <a:schemeClr val="accent1"/>
                </a:solidFill>
                <a:ea typeface="+mj-ea"/>
                <a:cs typeface="+mj-cs"/>
              </a:rPr>
              <a:t>ANSIBLE</a:t>
            </a:r>
            <a:r>
              <a:rPr lang="en-US" sz="1500" dirty="0">
                <a:solidFill>
                  <a:schemeClr val="accent6"/>
                </a:solidFill>
                <a:ea typeface="+mj-ea"/>
                <a:cs typeface="+mj-cs"/>
              </a:rPr>
              <a:t>?</a:t>
            </a:r>
          </a:p>
        </p:txBody>
      </p:sp>
      <p:sp>
        <p:nvSpPr>
          <p:cNvPr id="7" name="Content Placeholder 6"/>
          <p:cNvSpPr txBox="1">
            <a:spLocks/>
          </p:cNvSpPr>
          <p:nvPr/>
        </p:nvSpPr>
        <p:spPr>
          <a:xfrm>
            <a:off x="685799" y="1143001"/>
            <a:ext cx="4836459" cy="2857499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2">
                    <a:lumMod val="75000"/>
                  </a:schemeClr>
                </a:solidFill>
                <a:latin typeface="Open Sans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2">
                    <a:lumMod val="75000"/>
                  </a:schemeClr>
                </a:solidFill>
                <a:latin typeface="Open Sans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2">
                    <a:lumMod val="75000"/>
                  </a:schemeClr>
                </a:solidFill>
                <a:latin typeface="Open Sans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2">
                    <a:lumMod val="75000"/>
                  </a:schemeClr>
                </a:solidFill>
                <a:latin typeface="Open Sans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2">
                    <a:lumMod val="75000"/>
                  </a:schemeClr>
                </a:solidFill>
                <a:latin typeface="Open Sans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500" dirty="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</a:rPr>
              <a:t>It’s an automation engine - </a:t>
            </a:r>
            <a:r>
              <a:rPr lang="en-US" sz="1500" b="1" dirty="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</a:rPr>
              <a:t>Ansible</a:t>
            </a:r>
          </a:p>
          <a:p>
            <a:endParaRPr lang="en-US" sz="1500" dirty="0">
              <a:solidFill>
                <a:schemeClr val="tx1"/>
              </a:solidFill>
              <a:latin typeface="Overpass" charset="0"/>
              <a:ea typeface="Overpass" charset="0"/>
              <a:cs typeface="Overpass" charset="0"/>
            </a:endParaRPr>
          </a:p>
          <a:p>
            <a:r>
              <a:rPr lang="en-US" sz="1500" dirty="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</a:rPr>
              <a:t>It’s an automation language - </a:t>
            </a:r>
            <a:r>
              <a:rPr lang="en-US" sz="1500" b="1" dirty="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</a:rPr>
              <a:t>Ansible Playbooks</a:t>
            </a:r>
            <a:r>
              <a:rPr lang="en-US" sz="1500" dirty="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</a:rPr>
              <a:t>. </a:t>
            </a:r>
          </a:p>
          <a:p>
            <a:endParaRPr lang="en-US" sz="1500" dirty="0">
              <a:solidFill>
                <a:schemeClr val="tx1"/>
              </a:solidFill>
              <a:latin typeface="Overpass" charset="0"/>
              <a:ea typeface="Overpass" charset="0"/>
              <a:cs typeface="Overpass" charset="0"/>
            </a:endParaRPr>
          </a:p>
          <a:p>
            <a:r>
              <a:rPr lang="en-US" sz="1500" dirty="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</a:rPr>
              <a:t>Enterprise framework for controlling, securing and managing your automation – </a:t>
            </a:r>
            <a:r>
              <a:rPr lang="en-US" sz="1500" b="1" dirty="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</a:rPr>
              <a:t>Ansible Tower</a:t>
            </a:r>
          </a:p>
          <a:p>
            <a:pPr marL="0" indent="0">
              <a:buNone/>
            </a:pPr>
            <a:endParaRPr lang="en-US" sz="1500" dirty="0">
              <a:latin typeface="Overpass" charset="0"/>
              <a:ea typeface="Overpass" charset="0"/>
              <a:cs typeface="Overpass" charset="0"/>
            </a:endParaRPr>
          </a:p>
        </p:txBody>
      </p:sp>
      <p:pic>
        <p:nvPicPr>
          <p:cNvPr id="14" name="Picture 13" descr="tower-screen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0606" y="2235570"/>
            <a:ext cx="3349442" cy="25717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0850" y="0"/>
            <a:ext cx="1087344" cy="638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651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A7DF3B4-2FA4-4AAD-A6CF-27E14F4B70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650" y="0"/>
            <a:ext cx="7490700" cy="572756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Dashboard and User Interface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9E2F4B-B040-4B83-8E79-7AF9FCBE49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7881" y="505808"/>
            <a:ext cx="5807948" cy="417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1199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F680341-D1D9-461F-B10E-31412A03A9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7039" y="683287"/>
            <a:ext cx="7490700" cy="3918857"/>
          </a:xfrm>
        </p:spPr>
        <p:txBody>
          <a:bodyPr/>
          <a:lstStyle/>
          <a:p>
            <a:pPr marL="342900" indent="-34290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an account to access Ansible Tower and its services given the permissions granted to it.</a:t>
            </a:r>
          </a:p>
          <a:p>
            <a:pPr marL="342900" indent="-34290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organization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a logical collection of users, teams, projects, inventories and more. All entities belong to an organization with the exception of users.</a:t>
            </a:r>
          </a:p>
          <a:p>
            <a:pPr marL="342900" indent="-342900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Teams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provide a means to implement role-based access control schemes and delegate responsibilities across organizations.</a:t>
            </a:r>
          </a:p>
          <a:p>
            <a:pPr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0BA94F8-E863-46DB-8C8B-2DE7BF95DE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650" y="0"/>
            <a:ext cx="7490700" cy="683288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User Base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28392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0E9E1AB-7905-4352-B8D9-E4EA31022D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26700" y="658846"/>
            <a:ext cx="7490700" cy="3812669"/>
          </a:xfrm>
        </p:spPr>
        <p:txBody>
          <a:bodyPr/>
          <a:lstStyle/>
          <a:p>
            <a:pPr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Credentials are utilized by Ansible Tower for authentication with various external resources:</a:t>
            </a:r>
          </a:p>
          <a:p>
            <a:pPr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Connecting to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remote machines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run jobs</a:t>
            </a:r>
          </a:p>
          <a:p>
            <a:pPr marL="342900" indent="-34290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Syncing with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inventory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sources</a:t>
            </a:r>
          </a:p>
          <a:p>
            <a:pPr marL="342900" indent="-34290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Importing project content from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version control systems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Connecting to and managing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networking devices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Centralized management of various credentials allows end users to leverage a secret without ever exposing that secret to them.</a:t>
            </a:r>
          </a:p>
          <a:p>
            <a:pPr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65A51DC-2151-4CBD-8CCC-40CB60FAD7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650" y="0"/>
            <a:ext cx="7490700" cy="582804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Credentials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929572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5A65D36-E818-43E8-B944-92B4A3CD49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26700" y="628702"/>
            <a:ext cx="7490700" cy="3067500"/>
          </a:xfrm>
        </p:spPr>
        <p:txBody>
          <a:bodyPr/>
          <a:lstStyle/>
          <a:p>
            <a:pPr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Inventory is a collection of hosts (nodes) with associated data and groupings that Ansible Tower can connect to and manage.</a:t>
            </a:r>
          </a:p>
          <a:p>
            <a:pPr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Hosts (nodes)</a:t>
            </a:r>
          </a:p>
          <a:p>
            <a:pPr marL="342900" indent="-34290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Groups</a:t>
            </a:r>
          </a:p>
          <a:p>
            <a:pPr marL="342900" indent="-34290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Inventory-specific data (variables)</a:t>
            </a:r>
          </a:p>
          <a:p>
            <a:pPr marL="342900" indent="-34290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Static or dynamic sources</a:t>
            </a:r>
          </a:p>
          <a:p>
            <a:pPr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F9B1FBA-8C05-4380-AE81-E69182358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650" y="0"/>
            <a:ext cx="7490700" cy="612949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Inventory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377573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2CC24AA-872B-4072-8520-91C8C10AF1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26700" y="528218"/>
            <a:ext cx="7490700" cy="3067500"/>
          </a:xfrm>
        </p:spPr>
        <p:txBody>
          <a:bodyPr/>
          <a:lstStyle/>
          <a:p>
            <a:pPr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Project is a logical collection of Ansible Playbooks, represented in Ansible Tower.</a:t>
            </a:r>
          </a:p>
          <a:p>
            <a:pPr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You can manage Playbooks and Playbook directories by placing them in a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 code management system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supported by Ansible Tower, including Git, Subversion, and Mercurial. </a:t>
            </a:r>
          </a:p>
          <a:p>
            <a:pPr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19D8AE-196C-4B0F-84CD-2411DA9C5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650" y="0"/>
            <a:ext cx="7490700" cy="512466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Projects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284812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C8FD188-140A-40D3-B945-55D71DFF8C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26700" y="467930"/>
            <a:ext cx="7490700" cy="3067500"/>
          </a:xfrm>
        </p:spPr>
        <p:txBody>
          <a:bodyPr/>
          <a:lstStyle/>
          <a:p>
            <a:pPr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job template is a definition and set of parameters for running an Ansible Playbook. </a:t>
            </a: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Job templates are useful to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execute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same job many times and encourage the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reuse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Ansible Playbook content and collaboration between teams.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04A1D8D-1169-4963-8FF5-726175684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650" y="0"/>
            <a:ext cx="7490700" cy="592853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Job Templates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049118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1A2E15-DA53-4D72-A49E-D180E4DD69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job is an instance of Ansible Tower launching an Ansible Playbook against an inventory of hosts.</a:t>
            </a:r>
          </a:p>
          <a:p>
            <a:pPr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Job results can be easily viewed</a:t>
            </a:r>
          </a:p>
          <a:p>
            <a:pPr marL="342900" indent="-34290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View the standard out for a more in-depth look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E24F2A2-6942-4734-B5D0-3CA33785A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Jobs</a:t>
            </a:r>
            <a:br>
              <a:rPr lang="en-US" b="1" dirty="0">
                <a:solidFill>
                  <a:srgbClr val="FF0000"/>
                </a:solidFill>
              </a:rPr>
            </a:b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907387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893EEFE-146C-44E1-875B-62AAB88E70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3944" y="688364"/>
            <a:ext cx="7490700" cy="1883386"/>
          </a:xfrm>
        </p:spPr>
        <p:txBody>
          <a:bodyPr/>
          <a:lstStyle/>
          <a:p>
            <a:pPr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Role-Based Access Controls (RBAC) are built into Ansible Tower and allow administrators to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delegate access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server inventories, organizations, and more. These controls allow Ansible Tower to help you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increase security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streamline management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your Ansible automation.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877D86C-3910-46D2-A7AE-ECC3B201DC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Role Based Access Control (RBAC)</a:t>
            </a:r>
            <a:br>
              <a:rPr lang="en-US" b="1" dirty="0">
                <a:solidFill>
                  <a:srgbClr val="FF0000"/>
                </a:solidFill>
              </a:rPr>
            </a:b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1BB71A-32D8-44B6-A168-6A9C475E54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4031" y="2166674"/>
            <a:ext cx="3409261" cy="2288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60912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BCFB30D-C169-4B0F-87AC-CD9EC4AF5BB2}"/>
              </a:ext>
            </a:extLst>
          </p:cNvPr>
          <p:cNvSpPr/>
          <p:nvPr/>
        </p:nvSpPr>
        <p:spPr>
          <a:xfrm>
            <a:off x="0" y="0"/>
            <a:ext cx="9144000" cy="4739148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Lab : Configuring Ansible Tower</a:t>
            </a:r>
          </a:p>
        </p:txBody>
      </p:sp>
    </p:spTree>
    <p:extLst>
      <p:ext uri="{BB962C8B-B14F-4D97-AF65-F5344CB8AC3E}">
        <p14:creationId xmlns:p14="http://schemas.microsoft.com/office/powerpoint/2010/main" val="322858950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21CBFAA-3138-48D5-80EB-AE63E97C6A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Dynamic inventory is a script that queries a service, like a cloud provider API or a management application. This data is formatted in an Ansible-specific JSON data structure and is used in lieu of static inventory files.</a:t>
            </a:r>
          </a:p>
          <a:p>
            <a:pPr marL="342900" indent="-34290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Groups are generated based on host metadata</a:t>
            </a:r>
          </a:p>
          <a:p>
            <a:pPr marL="342900" indent="-34290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Single source of truth saves time, avoids duplication and reduces human error</a:t>
            </a:r>
          </a:p>
          <a:p>
            <a:pPr marL="342900" indent="-34290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Dynamic and static inventory sources can be used together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6081040-34F9-4296-8897-146A43AB72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Dynamic Inventory in Ansible Tower</a:t>
            </a:r>
            <a:br>
              <a:rPr lang="en-US" b="1" dirty="0">
                <a:solidFill>
                  <a:srgbClr val="FF0000"/>
                </a:solidFill>
              </a:rPr>
            </a:b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99023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6"/>
          <p:cNvSpPr>
            <a:spLocks noGrp="1"/>
          </p:cNvSpPr>
          <p:nvPr>
            <p:ph type="title"/>
          </p:nvPr>
        </p:nvSpPr>
        <p:spPr>
          <a:xfrm>
            <a:off x="1165861" y="1052581"/>
            <a:ext cx="2264553" cy="1176269"/>
          </a:xfrm>
        </p:spPr>
        <p:txBody>
          <a:bodyPr>
            <a:normAutofit/>
          </a:bodyPr>
          <a:lstStyle/>
          <a:p>
            <a:pPr algn="ctr"/>
            <a:r>
              <a:rPr lang="en-US" sz="1500" dirty="0">
                <a:solidFill>
                  <a:srgbClr val="5BBDBF"/>
                </a:solidFill>
                <a:latin typeface="Overpass" charset="0"/>
                <a:ea typeface="Overpass" charset="0"/>
                <a:cs typeface="Overpass" charset="0"/>
              </a:rPr>
              <a:t>SIMPLE</a:t>
            </a:r>
          </a:p>
        </p:txBody>
      </p:sp>
      <p:sp>
        <p:nvSpPr>
          <p:cNvPr id="10" name="Title 6"/>
          <p:cNvSpPr txBox="1">
            <a:spLocks/>
          </p:cNvSpPr>
          <p:nvPr/>
        </p:nvSpPr>
        <p:spPr>
          <a:xfrm>
            <a:off x="3334057" y="1089531"/>
            <a:ext cx="2260712" cy="1176269"/>
          </a:xfrm>
          <a:prstGeom prst="rect">
            <a:avLst/>
          </a:prstGeom>
        </p:spPr>
        <p:txBody>
          <a:bodyPr vert="horz" lIns="68580" tIns="34290" rIns="68580" bIns="34290" rtlCol="0" anchor="b" anchorCtr="0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 cap="all">
                <a:solidFill>
                  <a:schemeClr val="bg1"/>
                </a:solidFill>
                <a:latin typeface="Open Sans"/>
                <a:ea typeface="+mj-ea"/>
                <a:cs typeface="+mj-cs"/>
              </a:defRPr>
            </a:lvl1pPr>
          </a:lstStyle>
          <a:p>
            <a:pPr algn="ctr"/>
            <a:r>
              <a:rPr lang="en-US" sz="1500" b="0" dirty="0">
                <a:solidFill>
                  <a:srgbClr val="5BBDBF"/>
                </a:solidFill>
                <a:latin typeface="Overpass" charset="0"/>
                <a:ea typeface="Overpass" charset="0"/>
                <a:cs typeface="Overpass" charset="0"/>
              </a:rPr>
              <a:t>POWERFUL</a:t>
            </a:r>
          </a:p>
        </p:txBody>
      </p:sp>
      <p:sp>
        <p:nvSpPr>
          <p:cNvPr id="11" name="Title 6"/>
          <p:cNvSpPr txBox="1">
            <a:spLocks/>
          </p:cNvSpPr>
          <p:nvPr/>
        </p:nvSpPr>
        <p:spPr>
          <a:xfrm>
            <a:off x="5683723" y="1089531"/>
            <a:ext cx="2136089" cy="1176269"/>
          </a:xfrm>
          <a:prstGeom prst="rect">
            <a:avLst/>
          </a:prstGeom>
        </p:spPr>
        <p:txBody>
          <a:bodyPr vert="horz" lIns="68580" tIns="34290" rIns="68580" bIns="34290" rtlCol="0" anchor="b" anchorCtr="0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 cap="all">
                <a:solidFill>
                  <a:schemeClr val="bg1"/>
                </a:solidFill>
                <a:latin typeface="Open Sans"/>
                <a:ea typeface="+mj-ea"/>
                <a:cs typeface="+mj-cs"/>
              </a:defRPr>
            </a:lvl1pPr>
          </a:lstStyle>
          <a:p>
            <a:pPr algn="ctr"/>
            <a:r>
              <a:rPr lang="en-US" sz="1500" b="0" dirty="0">
                <a:solidFill>
                  <a:srgbClr val="5BBDBF"/>
                </a:solidFill>
                <a:latin typeface="Overpass" charset="0"/>
                <a:ea typeface="Overpass" charset="0"/>
                <a:cs typeface="Overpass" charset="0"/>
              </a:rPr>
              <a:t>Agentless</a:t>
            </a:r>
          </a:p>
        </p:txBody>
      </p:sp>
      <p:sp>
        <p:nvSpPr>
          <p:cNvPr id="12" name="AutoShape 2"/>
          <p:cNvSpPr>
            <a:spLocks/>
          </p:cNvSpPr>
          <p:nvPr/>
        </p:nvSpPr>
        <p:spPr bwMode="auto">
          <a:xfrm>
            <a:off x="3589830" y="2555677"/>
            <a:ext cx="1938052" cy="180083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8575" tIns="28575" rIns="28575" bIns="28575"/>
          <a:lstStyle/>
          <a:p>
            <a:pPr defTabSz="438139">
              <a:spcBef>
                <a:spcPts val="900"/>
              </a:spcBef>
              <a:buSzPct val="100000"/>
              <a:defRPr/>
            </a:pPr>
            <a:r>
              <a:rPr lang="en-US" sz="1200" dirty="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  <a:sym typeface="Source Sans Pro" charset="0"/>
              </a:rPr>
              <a:t>Configuration management</a:t>
            </a:r>
            <a:endParaRPr lang="en-US" sz="1200" dirty="0">
              <a:solidFill>
                <a:schemeClr val="tx1"/>
              </a:solidFill>
              <a:latin typeface="Overpass" charset="0"/>
              <a:ea typeface="Overpass" charset="0"/>
              <a:cs typeface="Overpass" charset="0"/>
              <a:sym typeface="Arial" charset="0"/>
            </a:endParaRPr>
          </a:p>
          <a:p>
            <a:pPr defTabSz="438139">
              <a:spcBef>
                <a:spcPts val="900"/>
              </a:spcBef>
              <a:buSzPct val="100000"/>
              <a:defRPr/>
            </a:pPr>
            <a:r>
              <a:rPr lang="en-US" sz="1200" dirty="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  <a:sym typeface="Source Sans Pro" charset="0"/>
              </a:rPr>
              <a:t>App deployment</a:t>
            </a:r>
            <a:endParaRPr lang="en-US" sz="1200" dirty="0">
              <a:solidFill>
                <a:schemeClr val="tx1"/>
              </a:solidFill>
              <a:latin typeface="Overpass" charset="0"/>
              <a:ea typeface="Overpass" charset="0"/>
              <a:cs typeface="Overpass" charset="0"/>
              <a:sym typeface="Arial" charset="0"/>
            </a:endParaRPr>
          </a:p>
          <a:p>
            <a:pPr defTabSz="438139">
              <a:spcBef>
                <a:spcPts val="900"/>
              </a:spcBef>
              <a:buSzPct val="100000"/>
              <a:defRPr/>
            </a:pPr>
            <a:r>
              <a:rPr lang="en-US" sz="1200" dirty="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  <a:sym typeface="Source Sans Pro" charset="0"/>
              </a:rPr>
              <a:t>Workflow orchestration</a:t>
            </a:r>
            <a:endParaRPr lang="en-US" sz="1200" dirty="0">
              <a:solidFill>
                <a:schemeClr val="tx1"/>
              </a:solidFill>
              <a:latin typeface="Overpass" charset="0"/>
              <a:ea typeface="Overpass" charset="0"/>
              <a:cs typeface="Overpass" charset="0"/>
              <a:sym typeface="Arial" charset="0"/>
            </a:endParaRPr>
          </a:p>
          <a:p>
            <a:pPr defTabSz="438139">
              <a:spcBef>
                <a:spcPts val="900"/>
              </a:spcBef>
              <a:buSzPct val="100000"/>
              <a:defRPr/>
            </a:pPr>
            <a:r>
              <a:rPr lang="en-US" sz="1200" b="1" dirty="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  <a:sym typeface="Source Sans Pro" charset="0"/>
              </a:rPr>
              <a:t>Orchestrate the app lifecycle</a:t>
            </a:r>
            <a:endParaRPr lang="en-US" sz="1200" b="1" dirty="0">
              <a:solidFill>
                <a:schemeClr val="tx1"/>
              </a:solidFill>
              <a:latin typeface="Overpass" charset="0"/>
              <a:ea typeface="Overpass" charset="0"/>
              <a:cs typeface="Overpass" charset="0"/>
            </a:endParaRPr>
          </a:p>
        </p:txBody>
      </p:sp>
      <p:sp>
        <p:nvSpPr>
          <p:cNvPr id="13" name="AutoShape 3"/>
          <p:cNvSpPr>
            <a:spLocks/>
          </p:cNvSpPr>
          <p:nvPr/>
        </p:nvSpPr>
        <p:spPr bwMode="auto">
          <a:xfrm>
            <a:off x="1476315" y="2544962"/>
            <a:ext cx="1857743" cy="189666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8575" tIns="28575" rIns="28575" bIns="28575"/>
          <a:lstStyle/>
          <a:p>
            <a:pPr defTabSz="438139">
              <a:spcBef>
                <a:spcPts val="900"/>
              </a:spcBef>
              <a:buSzPct val="100000"/>
              <a:defRPr/>
            </a:pPr>
            <a:r>
              <a:rPr lang="en-US" sz="1200" dirty="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  <a:sym typeface="Source Sans Pro" charset="0"/>
              </a:rPr>
              <a:t>Human readable automation</a:t>
            </a:r>
            <a:endParaRPr lang="en-US" sz="1800" dirty="0">
              <a:solidFill>
                <a:schemeClr val="tx1"/>
              </a:solidFill>
              <a:latin typeface="Overpass" charset="0"/>
              <a:ea typeface="Overpass" charset="0"/>
              <a:cs typeface="Overpass" charset="0"/>
              <a:sym typeface="Arial" charset="0"/>
            </a:endParaRPr>
          </a:p>
          <a:p>
            <a:pPr defTabSz="438139">
              <a:spcBef>
                <a:spcPts val="900"/>
              </a:spcBef>
              <a:buSzPct val="100000"/>
              <a:defRPr/>
            </a:pPr>
            <a:r>
              <a:rPr lang="en-US" sz="1200" dirty="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  <a:sym typeface="Source Sans Pro" charset="0"/>
              </a:rPr>
              <a:t>No special coding skills needed</a:t>
            </a:r>
            <a:endParaRPr lang="en-US" sz="1800" dirty="0">
              <a:solidFill>
                <a:schemeClr val="tx1"/>
              </a:solidFill>
              <a:latin typeface="Overpass" charset="0"/>
              <a:ea typeface="Overpass" charset="0"/>
              <a:cs typeface="Overpass" charset="0"/>
              <a:sym typeface="Arial" charset="0"/>
            </a:endParaRPr>
          </a:p>
          <a:p>
            <a:pPr defTabSz="438139">
              <a:spcBef>
                <a:spcPts val="900"/>
              </a:spcBef>
              <a:buSzPct val="100000"/>
              <a:defRPr/>
            </a:pPr>
            <a:r>
              <a:rPr lang="en-US" sz="1200" dirty="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  <a:sym typeface="Source Sans Pro" charset="0"/>
              </a:rPr>
              <a:t>Tasks executed in order</a:t>
            </a:r>
            <a:endParaRPr lang="en-US" sz="1800" dirty="0">
              <a:solidFill>
                <a:schemeClr val="tx1"/>
              </a:solidFill>
              <a:latin typeface="Overpass" charset="0"/>
              <a:ea typeface="Overpass" charset="0"/>
              <a:cs typeface="Overpass" charset="0"/>
              <a:sym typeface="Arial" charset="0"/>
            </a:endParaRPr>
          </a:p>
          <a:p>
            <a:pPr defTabSz="438139">
              <a:spcBef>
                <a:spcPts val="900"/>
              </a:spcBef>
              <a:buSzPct val="100000"/>
              <a:defRPr/>
            </a:pPr>
            <a:r>
              <a:rPr lang="en-US" sz="1200" b="1" dirty="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  <a:sym typeface="Source Sans Pro" charset="0"/>
              </a:rPr>
              <a:t>Get productive quickly</a:t>
            </a:r>
            <a:endParaRPr lang="en-US" sz="1800" b="1" dirty="0">
              <a:solidFill>
                <a:schemeClr val="tx1"/>
              </a:solidFill>
              <a:latin typeface="Overpass" charset="0"/>
              <a:ea typeface="Overpass" charset="0"/>
              <a:cs typeface="Overpass" charset="0"/>
            </a:endParaRPr>
          </a:p>
        </p:txBody>
      </p:sp>
      <p:sp>
        <p:nvSpPr>
          <p:cNvPr id="14" name="AutoShape 4"/>
          <p:cNvSpPr>
            <a:spLocks/>
          </p:cNvSpPr>
          <p:nvPr/>
        </p:nvSpPr>
        <p:spPr bwMode="auto">
          <a:xfrm>
            <a:off x="5862925" y="2546152"/>
            <a:ext cx="1905000" cy="189547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8575" tIns="28575" rIns="28575" bIns="28575"/>
          <a:lstStyle/>
          <a:p>
            <a:pPr defTabSz="438139">
              <a:spcBef>
                <a:spcPts val="900"/>
              </a:spcBef>
              <a:buSzPct val="100000"/>
              <a:defRPr/>
            </a:pPr>
            <a:r>
              <a:rPr lang="en-US" sz="1200" dirty="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  <a:sym typeface="Source Sans Pro" charset="0"/>
              </a:rPr>
              <a:t>Agentless architecture</a:t>
            </a:r>
          </a:p>
          <a:p>
            <a:pPr defTabSz="438139">
              <a:spcBef>
                <a:spcPts val="900"/>
              </a:spcBef>
              <a:buSzPct val="100000"/>
              <a:defRPr/>
            </a:pPr>
            <a:r>
              <a:rPr lang="en-US" sz="1200" dirty="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  <a:sym typeface="Source Sans Pro" charset="0"/>
              </a:rPr>
              <a:t>Uses </a:t>
            </a:r>
            <a:r>
              <a:rPr lang="en-US" sz="1200" dirty="0" err="1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  <a:sym typeface="Source Sans Pro" charset="0"/>
              </a:rPr>
              <a:t>OpenSSH</a:t>
            </a:r>
            <a:r>
              <a:rPr lang="en-US" sz="1200" dirty="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  <a:sym typeface="Source Sans Pro" charset="0"/>
              </a:rPr>
              <a:t> &amp; </a:t>
            </a:r>
            <a:r>
              <a:rPr lang="en-US" sz="1200" dirty="0" err="1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  <a:sym typeface="Source Sans Pro" charset="0"/>
              </a:rPr>
              <a:t>WinRM</a:t>
            </a:r>
            <a:endParaRPr lang="en-US" sz="1200" dirty="0">
              <a:solidFill>
                <a:schemeClr val="tx1"/>
              </a:solidFill>
              <a:latin typeface="Overpass" charset="0"/>
              <a:ea typeface="Overpass" charset="0"/>
              <a:cs typeface="Overpass" charset="0"/>
              <a:sym typeface="Arial" charset="0"/>
            </a:endParaRPr>
          </a:p>
          <a:p>
            <a:pPr defTabSz="438139">
              <a:spcBef>
                <a:spcPts val="900"/>
              </a:spcBef>
              <a:buSzPct val="100000"/>
              <a:defRPr/>
            </a:pPr>
            <a:r>
              <a:rPr lang="en-US" sz="1200" b="1" dirty="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  <a:sym typeface="Source Sans Pro" charset="0"/>
              </a:rPr>
              <a:t>More efficient &amp; more secure</a:t>
            </a:r>
            <a:endParaRPr lang="en-US" sz="1200" b="1" dirty="0">
              <a:solidFill>
                <a:schemeClr val="tx1"/>
              </a:solidFill>
              <a:latin typeface="Overpass" charset="0"/>
              <a:ea typeface="Overpass" charset="0"/>
              <a:cs typeface="Overpass" charset="0"/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>
            <a:off x="3305482" y="1714500"/>
            <a:ext cx="0" cy="2049066"/>
          </a:xfrm>
          <a:prstGeom prst="line">
            <a:avLst/>
          </a:prstGeom>
          <a:noFill/>
          <a:ln w="6350">
            <a:solidFill>
              <a:srgbClr val="5BBDBF"/>
            </a:solidFill>
            <a:round/>
          </a:ln>
        </p:spPr>
        <p:style>
          <a:lnRef idx="2">
            <a:schemeClr val="dk1"/>
          </a:lnRef>
          <a:fillRef idx="1">
            <a:srgbClr val="99CCFF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5600700" y="1779984"/>
            <a:ext cx="0" cy="2049066"/>
          </a:xfrm>
          <a:prstGeom prst="line">
            <a:avLst/>
          </a:prstGeom>
          <a:noFill/>
          <a:ln w="6350">
            <a:solidFill>
              <a:srgbClr val="5BBDBF"/>
            </a:solidFill>
            <a:round/>
          </a:ln>
        </p:spPr>
        <p:style>
          <a:lnRef idx="2">
            <a:schemeClr val="dk1"/>
          </a:lnRef>
          <a:fillRef idx="1">
            <a:srgbClr val="99CCFF"/>
          </a:fillRef>
          <a:effectRef idx="0">
            <a:schemeClr val="accent1"/>
          </a:effectRef>
          <a:fontRef idx="minor">
            <a:schemeClr val="dk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3432" y="1200150"/>
            <a:ext cx="374018" cy="5715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4005" y="1200150"/>
            <a:ext cx="396109" cy="51435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3292" y="1257300"/>
            <a:ext cx="530159" cy="51535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0850" y="0"/>
            <a:ext cx="1087344" cy="638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135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13" grpId="0"/>
      <p:bldP spid="14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CE3852-D2CB-4CCF-B406-7C62157F73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26700" y="739232"/>
            <a:ext cx="7490700" cy="3440881"/>
          </a:xfrm>
        </p:spPr>
        <p:txBody>
          <a:bodyPr/>
          <a:lstStyle/>
          <a:p>
            <a:pPr marL="342900" indent="-34290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Job Status Updates</a:t>
            </a:r>
          </a:p>
          <a:p>
            <a:pPr marL="342900" indent="-34290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Activity Stream</a:t>
            </a:r>
          </a:p>
          <a:p>
            <a:pPr marL="342900" indent="-34290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Integrated Notifications</a:t>
            </a:r>
          </a:p>
          <a:p>
            <a:pPr marL="342900" indent="-34290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Schedule Jobs</a:t>
            </a:r>
          </a:p>
          <a:p>
            <a:pPr marL="342900" indent="-34290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Manage and Track Your Inventory</a:t>
            </a:r>
          </a:p>
          <a:p>
            <a:pPr marL="342900" indent="-34290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Self Service IT (User Surveys)</a:t>
            </a:r>
          </a:p>
          <a:p>
            <a:pPr marL="342900" indent="-34290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Remote Command Execution</a:t>
            </a:r>
          </a:p>
          <a:p>
            <a:pPr marL="342900" indent="-34290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External Logging</a:t>
            </a:r>
          </a:p>
          <a:p>
            <a:pPr marL="342900" indent="-34290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Multi-Playbook Workflows</a:t>
            </a:r>
          </a:p>
          <a:p>
            <a:pPr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F92851-B9C4-4AC8-AA03-2C9BAD5AB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More with Ansible Tower</a:t>
            </a:r>
            <a:br>
              <a:rPr lang="en-US" b="1" dirty="0">
                <a:solidFill>
                  <a:srgbClr val="FF0000"/>
                </a:solidFill>
              </a:rPr>
            </a:b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426881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9AFF632-3A39-4547-A75F-DE1632B107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3914" y="869868"/>
            <a:ext cx="8166675" cy="3067500"/>
          </a:xfrm>
        </p:spPr>
        <p:txBody>
          <a:bodyPr/>
          <a:lstStyle/>
          <a:p>
            <a:pPr marL="342900" indent="-342900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It’s easy to get started</a:t>
            </a: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ansible.com/get-started</a:t>
            </a:r>
          </a:p>
          <a:p>
            <a:pPr marL="342900" indent="-342900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Try Ansible Tower for free:</a:t>
            </a: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ansible.com/tower-trial</a:t>
            </a:r>
          </a:p>
          <a:p>
            <a:pPr marL="342900" indent="-342900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Would you like to learn a lot more?</a:t>
            </a: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redhat.com/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/services/training/do409-automation-ansible-ii-ansible-tower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3F5B457-EFAA-4BE7-B88E-048DE487E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Next Steps</a:t>
            </a:r>
            <a:br>
              <a:rPr lang="en-US" b="1" dirty="0">
                <a:solidFill>
                  <a:srgbClr val="FF0000"/>
                </a:solidFill>
              </a:rPr>
            </a:b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115788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BCFB30D-C169-4B0F-87AC-CD9EC4AF5BB2}"/>
              </a:ext>
            </a:extLst>
          </p:cNvPr>
          <p:cNvSpPr/>
          <p:nvPr/>
        </p:nvSpPr>
        <p:spPr>
          <a:xfrm>
            <a:off x="0" y="0"/>
            <a:ext cx="9144000" cy="4739148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Lab : Creating and Running</a:t>
            </a:r>
          </a:p>
          <a:p>
            <a:pPr algn="ctr"/>
            <a:r>
              <a:rPr lang="en-US" sz="4000"/>
              <a:t>Job Template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92690085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3" name="Shape 1173"/>
          <p:cNvSpPr txBox="1">
            <a:spLocks noGrp="1"/>
          </p:cNvSpPr>
          <p:nvPr>
            <p:ph type="title"/>
          </p:nvPr>
        </p:nvSpPr>
        <p:spPr>
          <a:xfrm>
            <a:off x="1786275" y="1895025"/>
            <a:ext cx="5938800" cy="121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THANK YOU</a:t>
            </a:r>
          </a:p>
        </p:txBody>
      </p:sp>
      <p:sp>
        <p:nvSpPr>
          <p:cNvPr id="1174" name="Shape 1174"/>
          <p:cNvSpPr txBox="1">
            <a:spLocks noGrp="1"/>
          </p:cNvSpPr>
          <p:nvPr>
            <p:ph type="subTitle" idx="1"/>
          </p:nvPr>
        </p:nvSpPr>
        <p:spPr>
          <a:xfrm>
            <a:off x="2276725" y="3264787"/>
            <a:ext cx="2378700" cy="3099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plus.google.com/+RedHat</a:t>
            </a:r>
          </a:p>
        </p:txBody>
      </p:sp>
      <p:sp>
        <p:nvSpPr>
          <p:cNvPr id="1175" name="Shape 1175"/>
          <p:cNvSpPr txBox="1">
            <a:spLocks noGrp="1"/>
          </p:cNvSpPr>
          <p:nvPr>
            <p:ph type="subTitle" idx="2"/>
          </p:nvPr>
        </p:nvSpPr>
        <p:spPr>
          <a:xfrm>
            <a:off x="2276725" y="3732403"/>
            <a:ext cx="2378700" cy="3099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linkedin.com/company/red-hat</a:t>
            </a:r>
          </a:p>
        </p:txBody>
      </p:sp>
      <p:sp>
        <p:nvSpPr>
          <p:cNvPr id="1176" name="Shape 1176"/>
          <p:cNvSpPr txBox="1">
            <a:spLocks noGrp="1"/>
          </p:cNvSpPr>
          <p:nvPr>
            <p:ph type="subTitle" idx="3"/>
          </p:nvPr>
        </p:nvSpPr>
        <p:spPr>
          <a:xfrm>
            <a:off x="2276725" y="4196878"/>
            <a:ext cx="2378700" cy="3099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youtube.com/user/RedHatVideos</a:t>
            </a:r>
          </a:p>
        </p:txBody>
      </p:sp>
      <p:sp>
        <p:nvSpPr>
          <p:cNvPr id="1177" name="Shape 1177"/>
          <p:cNvSpPr txBox="1">
            <a:spLocks noGrp="1"/>
          </p:cNvSpPr>
          <p:nvPr>
            <p:ph type="subTitle" idx="4"/>
          </p:nvPr>
        </p:nvSpPr>
        <p:spPr>
          <a:xfrm>
            <a:off x="5069150" y="3264787"/>
            <a:ext cx="2378700" cy="3099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facebook.com/redhatinc</a:t>
            </a:r>
          </a:p>
        </p:txBody>
      </p:sp>
      <p:sp>
        <p:nvSpPr>
          <p:cNvPr id="1178" name="Shape 1178"/>
          <p:cNvSpPr txBox="1">
            <a:spLocks noGrp="1"/>
          </p:cNvSpPr>
          <p:nvPr>
            <p:ph type="subTitle" idx="5"/>
          </p:nvPr>
        </p:nvSpPr>
        <p:spPr>
          <a:xfrm>
            <a:off x="5069150" y="3732403"/>
            <a:ext cx="2378700" cy="3099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twitter.com/RedHatNews</a:t>
            </a:r>
          </a:p>
        </p:txBody>
      </p:sp>
    </p:spTree>
    <p:extLst>
      <p:ext uri="{BB962C8B-B14F-4D97-AF65-F5344CB8AC3E}">
        <p14:creationId xmlns:p14="http://schemas.microsoft.com/office/powerpoint/2010/main" val="209115038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F3CCB68-08A5-4CDE-9CF5-ABFD458669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5230" y="0"/>
            <a:ext cx="5653539" cy="4573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38502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AB212E5-A775-4E62-99F6-2915B64C0E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8317" y="0"/>
            <a:ext cx="5807366" cy="4669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23796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60242B9-D7A0-4635-9D01-7A74F01FFE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7038" y="0"/>
            <a:ext cx="5669924" cy="4562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51852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E868B9F-4E6A-41B5-814D-DFEA394D38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7211" y="0"/>
            <a:ext cx="5929577" cy="4693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33380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E3B36F-4DDC-4170-AA64-7F3DF3B39F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1809" y="0"/>
            <a:ext cx="6160382" cy="4660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63332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BA452A5-A4BB-4C98-932C-549E95E4AB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3866" y="0"/>
            <a:ext cx="5936268" cy="4637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6759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1AD7065-D26A-440A-9AB0-C66A3D25B7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753" y="1"/>
            <a:ext cx="7270376" cy="4596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97605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A4EEC48-0C68-4C1A-B26B-B04242A02C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411" y="0"/>
            <a:ext cx="7337691" cy="4703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56341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1EFEC13-580D-41FF-AE09-6D8195E26F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2372"/>
            <a:ext cx="9144000" cy="4471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01037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4243359-A623-421A-B17C-BE25BD6B06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643" y="0"/>
            <a:ext cx="7338263" cy="4703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9754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F13AD26-4408-4478-9CC1-292819B952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4732773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3724384-E0E3-4FCA-806F-7D4653F00F4F}"/>
              </a:ext>
            </a:extLst>
          </p:cNvPr>
          <p:cNvSpPr/>
          <p:nvPr/>
        </p:nvSpPr>
        <p:spPr>
          <a:xfrm>
            <a:off x="80387" y="2019719"/>
            <a:ext cx="1738365" cy="34164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774DB32-3953-4E79-88EA-51A63DEA0718}"/>
              </a:ext>
            </a:extLst>
          </p:cNvPr>
          <p:cNvSpPr/>
          <p:nvPr/>
        </p:nvSpPr>
        <p:spPr>
          <a:xfrm>
            <a:off x="80387" y="3044651"/>
            <a:ext cx="1969477" cy="34164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D46A1E2-BDBF-4125-86EC-D0C3883949DB}"/>
              </a:ext>
            </a:extLst>
          </p:cNvPr>
          <p:cNvSpPr/>
          <p:nvPr/>
        </p:nvSpPr>
        <p:spPr>
          <a:xfrm>
            <a:off x="40193" y="4079631"/>
            <a:ext cx="2049864" cy="31149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346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BCFB30D-C169-4B0F-87AC-CD9EC4AF5BB2}"/>
              </a:ext>
            </a:extLst>
          </p:cNvPr>
          <p:cNvSpPr/>
          <p:nvPr/>
        </p:nvSpPr>
        <p:spPr>
          <a:xfrm>
            <a:off x="0" y="0"/>
            <a:ext cx="9144000" cy="4739148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Lab 1 : </a:t>
            </a:r>
            <a:r>
              <a:rPr lang="en-US" sz="4000" dirty="0" err="1"/>
              <a:t>Ansible_Install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07610311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t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>
          <a:solidFill>
            <a:srgbClr val="FF000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Titl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9388</TotalTime>
  <Words>1777</Words>
  <Application>Microsoft Office PowerPoint</Application>
  <PresentationFormat>On-screen Show (16:9)</PresentationFormat>
  <Paragraphs>285</Paragraphs>
  <Slides>72</Slides>
  <Notes>10</Notes>
  <HiddenSlides>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72</vt:i4>
      </vt:variant>
    </vt:vector>
  </HeadingPairs>
  <TitlesOfParts>
    <vt:vector size="82" baseType="lpstr">
      <vt:lpstr>Proxima Nova</vt:lpstr>
      <vt:lpstr>Source Sans Pro</vt:lpstr>
      <vt:lpstr>Arial</vt:lpstr>
      <vt:lpstr>Times New Roman</vt:lpstr>
      <vt:lpstr>ＭＳ Ｐゴシック</vt:lpstr>
      <vt:lpstr>Overpass</vt:lpstr>
      <vt:lpstr>Courier New</vt:lpstr>
      <vt:lpstr>simple-light-2</vt:lpstr>
      <vt:lpstr>Content</vt:lpstr>
      <vt:lpstr>Title</vt:lpstr>
      <vt:lpstr>Ansible and Ansible Tower</vt:lpstr>
      <vt:lpstr>PowerPoint Presentation</vt:lpstr>
      <vt:lpstr>WHAT IS ANSIBLE?</vt:lpstr>
      <vt:lpstr>PowerPoint Presentation</vt:lpstr>
      <vt:lpstr>WHAT IS ANSIBLE?</vt:lpstr>
      <vt:lpstr>SIMPLE</vt:lpstr>
      <vt:lpstr>PowerPoint Presentation</vt:lpstr>
      <vt:lpstr>PowerPoint Presentation</vt:lpstr>
      <vt:lpstr>PowerPoint Presentation</vt:lpstr>
      <vt:lpstr>Lab Location</vt:lpstr>
      <vt:lpstr>How ANSIBLE Works – Simplicity – Command Line</vt:lpstr>
      <vt:lpstr>How ANSIBLE Works – Simplicity - playbook</vt:lpstr>
      <vt:lpstr>How ANSIBLE Works – Inventory file example</vt:lpstr>
      <vt:lpstr>How ANSIBLE Works – Playbook</vt:lpstr>
      <vt:lpstr>How ANSIBLE Works – Playbook - hosts</vt:lpstr>
      <vt:lpstr>How ANSIBLE Works – Playbook - Variables</vt:lpstr>
      <vt:lpstr>How ANSIBLE Works – Playbook – remote user</vt:lpstr>
      <vt:lpstr>How ANSIBLE Works – Playbook - Tasks</vt:lpstr>
      <vt:lpstr>How ANSIBLE Works – Playbook - Tasks</vt:lpstr>
      <vt:lpstr>How ANSIBLE Works – Playbook - Tasks</vt:lpstr>
      <vt:lpstr>How ANSIBLE Works – at scale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Roles</vt:lpstr>
      <vt:lpstr>Project with Embedded Roles Example</vt:lpstr>
      <vt:lpstr>Project with Embedded Roles Example</vt:lpstr>
      <vt:lpstr>PowerPoint Presentation</vt:lpstr>
      <vt:lpstr>Next Steps</vt:lpstr>
      <vt:lpstr>PowerPoint Presentation</vt:lpstr>
      <vt:lpstr>What You Will Learn</vt:lpstr>
      <vt:lpstr>What is Ansible Tower?</vt:lpstr>
      <vt:lpstr>Platform Overview</vt:lpstr>
      <vt:lpstr>Installing Ansible Tower</vt:lpstr>
      <vt:lpstr>Server Requirements</vt:lpstr>
      <vt:lpstr>PowerPoint Presentation</vt:lpstr>
      <vt:lpstr>Key Features of Ansible Tower</vt:lpstr>
      <vt:lpstr>Dashboard and User Interface</vt:lpstr>
      <vt:lpstr>User Base</vt:lpstr>
      <vt:lpstr>Credentials</vt:lpstr>
      <vt:lpstr>Inventory</vt:lpstr>
      <vt:lpstr>Projects</vt:lpstr>
      <vt:lpstr>Job Templates</vt:lpstr>
      <vt:lpstr>Jobs </vt:lpstr>
      <vt:lpstr>Role Based Access Control (RBAC) </vt:lpstr>
      <vt:lpstr>PowerPoint Presentation</vt:lpstr>
      <vt:lpstr>Dynamic Inventory in Ansible Tower </vt:lpstr>
      <vt:lpstr>More with Ansible Tower </vt:lpstr>
      <vt:lpstr>Next Steps </vt:lpstr>
      <vt:lpstr>PowerPoint Presentation</vt:lpstr>
      <vt:lpstr>THANK YOU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DEVOPS AUTOMATION USING  DOCKER, KUBERNETES AND OPENSHIFT</dc:title>
  <dc:subject/>
  <dc:creator/>
  <cp:keywords/>
  <dc:description/>
  <cp:lastModifiedBy>jgarrett</cp:lastModifiedBy>
  <cp:revision>91</cp:revision>
  <dcterms:modified xsi:type="dcterms:W3CDTF">2018-05-22T12:30:51Z</dcterms:modified>
  <cp:category/>
</cp:coreProperties>
</file>